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91" r:id="rId2"/>
    <p:sldId id="290" r:id="rId3"/>
    <p:sldId id="266" r:id="rId4"/>
    <p:sldId id="267" r:id="rId5"/>
    <p:sldId id="268" r:id="rId6"/>
    <p:sldId id="269" r:id="rId7"/>
    <p:sldId id="271" r:id="rId8"/>
    <p:sldId id="272" r:id="rId9"/>
    <p:sldId id="274" r:id="rId10"/>
    <p:sldId id="276" r:id="rId11"/>
    <p:sldId id="292" r:id="rId12"/>
    <p:sldId id="278" r:id="rId13"/>
    <p:sldId id="279" r:id="rId14"/>
    <p:sldId id="299" r:id="rId15"/>
    <p:sldId id="298" r:id="rId16"/>
    <p:sldId id="281" r:id="rId17"/>
    <p:sldId id="293" r:id="rId18"/>
    <p:sldId id="282" r:id="rId19"/>
    <p:sldId id="300" r:id="rId20"/>
    <p:sldId id="294" r:id="rId21"/>
    <p:sldId id="301" r:id="rId22"/>
    <p:sldId id="284" r:id="rId23"/>
    <p:sldId id="295" r:id="rId24"/>
    <p:sldId id="286" r:id="rId25"/>
    <p:sldId id="287" r:id="rId26"/>
    <p:sldId id="288" r:id="rId27"/>
    <p:sldId id="289" r:id="rId2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191" autoAdjust="0"/>
    <p:restoredTop sz="94660"/>
  </p:normalViewPr>
  <p:slideViewPr>
    <p:cSldViewPr snapToGrid="0">
      <p:cViewPr>
        <p:scale>
          <a:sx n="70" d="100"/>
          <a:sy n="70" d="100"/>
        </p:scale>
        <p:origin x="-62" y="-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38199" y="665163"/>
            <a:ext cx="4708161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38199" y="3602038"/>
            <a:ext cx="4708161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303577"/>
      </p:ext>
    </p:extLst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4471082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4933013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3837519"/>
      </p:ext>
    </p:extLst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A8811-8D31-4AE6-BB8B-522D440D4A93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45958-4D57-4430-B60B-EFB1D64C56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9094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2"/>
          <p:cNvSpPr>
            <a:spLocks noGrp="1"/>
          </p:cNvSpPr>
          <p:nvPr>
            <p:ph idx="13"/>
          </p:nvPr>
        </p:nvSpPr>
        <p:spPr>
          <a:xfrm>
            <a:off x="719528" y="1825625"/>
            <a:ext cx="5087912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2073712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11977" y="765358"/>
            <a:ext cx="4916670" cy="285273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511976" y="4589463"/>
            <a:ext cx="4835473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094386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83367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8826517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72200" y="365125"/>
            <a:ext cx="5183188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5764737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9547" y="260194"/>
            <a:ext cx="5087911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625141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882376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586651" cy="140158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80682" y="457201"/>
            <a:ext cx="4774706" cy="564379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586651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8075132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610662" y="987425"/>
            <a:ext cx="4744726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2172193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65888" y="365125"/>
            <a:ext cx="526154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freezing" dir="t"/>
            </a:scene3d>
            <a:sp3d extrusionH="57150" contourW="12700" prstMaterial="dkEdge">
              <a:bevelT w="38100" h="38100"/>
              <a:contourClr>
                <a:schemeClr val="accent4">
                  <a:lumMod val="50000"/>
                </a:schemeClr>
              </a:contourClr>
            </a:sp3d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65888" y="1825625"/>
            <a:ext cx="526154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46D937-DF1D-41E6-B9D6-316CB067AABE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921711-B3F4-4B1C-942E-FC3CB3604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5739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ln w="6350">
            <a:solidFill>
              <a:srgbClr val="640000"/>
            </a:solidFill>
          </a:ln>
          <a:solidFill>
            <a:srgbClr val="FF0000"/>
          </a:solidFill>
          <a:effectLst/>
          <a:latin typeface="Arial Black" panose="020B0A040201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g"/><Relationship Id="rId4" Type="http://schemas.openxmlformats.org/officeDocument/2006/relationships/image" Target="../media/image28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3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g"/><Relationship Id="rId3" Type="http://schemas.openxmlformats.org/officeDocument/2006/relationships/image" Target="../media/image37.jpeg"/><Relationship Id="rId7" Type="http://schemas.openxmlformats.org/officeDocument/2006/relationships/image" Target="../media/image41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jpg"/><Relationship Id="rId4" Type="http://schemas.openxmlformats.org/officeDocument/2006/relationships/image" Target="../media/image4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3" Type="http://schemas.openxmlformats.org/officeDocument/2006/relationships/image" Target="../media/image50.jpeg"/><Relationship Id="rId7" Type="http://schemas.openxmlformats.org/officeDocument/2006/relationships/image" Target="../media/image54.jpe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jpeg"/><Relationship Id="rId5" Type="http://schemas.openxmlformats.org/officeDocument/2006/relationships/image" Target="../media/image52.jpg"/><Relationship Id="rId4" Type="http://schemas.openxmlformats.org/officeDocument/2006/relationships/image" Target="../media/image51.jp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jpeg"/><Relationship Id="rId5" Type="http://schemas.openxmlformats.org/officeDocument/2006/relationships/image" Target="../media/image61.jpg"/><Relationship Id="rId4" Type="http://schemas.openxmlformats.org/officeDocument/2006/relationships/image" Target="../media/image60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7" Type="http://schemas.openxmlformats.org/officeDocument/2006/relationships/image" Target="../media/image69.jp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8.jpg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4.jpg"/><Relationship Id="rId5" Type="http://schemas.openxmlformats.org/officeDocument/2006/relationships/image" Target="../media/image73.jpeg"/><Relationship Id="rId4" Type="http://schemas.openxmlformats.org/officeDocument/2006/relationships/image" Target="../media/image72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jpeg"/><Relationship Id="rId3" Type="http://schemas.openxmlformats.org/officeDocument/2006/relationships/image" Target="../media/image76.jpeg"/><Relationship Id="rId7" Type="http://schemas.openxmlformats.org/officeDocument/2006/relationships/image" Target="../media/image80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9.jpeg"/><Relationship Id="rId5" Type="http://schemas.openxmlformats.org/officeDocument/2006/relationships/image" Target="../media/image78.jpeg"/><Relationship Id="rId4" Type="http://schemas.openxmlformats.org/officeDocument/2006/relationships/image" Target="../media/image77.jpeg"/><Relationship Id="rId9" Type="http://schemas.openxmlformats.org/officeDocument/2006/relationships/image" Target="../media/image8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6576" y="4460462"/>
            <a:ext cx="4586651" cy="2096434"/>
          </a:xfrm>
        </p:spPr>
        <p:txBody>
          <a:bodyPr>
            <a:normAutofit fontScale="90000"/>
          </a:bodyPr>
          <a:lstStyle/>
          <a:p>
            <a:r>
              <a:rPr lang="ru-RU" sz="1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Татарстан </a:t>
            </a:r>
            <a:r>
              <a:rPr lang="ru-RU" sz="1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Республикасы</a:t>
            </a:r>
            <a:r>
              <a:rPr lang="ru-RU" sz="1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Мөслим</a:t>
            </a:r>
            <a:r>
              <a:rPr lang="ru-RU" sz="1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районы </a:t>
            </a:r>
            <a:r>
              <a:rPr lang="ru-RU" sz="1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Баек </a:t>
            </a:r>
            <a:r>
              <a:rPr lang="ru-RU" sz="1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төп</a:t>
            </a:r>
            <a:r>
              <a:rPr lang="ru-RU" sz="1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гомуми </a:t>
            </a:r>
            <a:r>
              <a:rPr lang="ru-RU" sz="1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белем</a:t>
            </a:r>
            <a:r>
              <a:rPr lang="ru-RU" sz="1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бирү</a:t>
            </a:r>
            <a:r>
              <a:rPr lang="ru-RU" sz="1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мәктәбенең</a:t>
            </a:r>
            <a:r>
              <a:rPr lang="ru-RU" sz="1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мәктәпкәчә</a:t>
            </a:r>
            <a:r>
              <a:rPr lang="ru-RU" sz="1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яшьтәгеләр</a:t>
            </a:r>
            <a:r>
              <a:rPr lang="ru-RU" sz="1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төркеме</a:t>
            </a:r>
            <a:r>
              <a:rPr lang="ru-RU" sz="1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/>
              <a:t>Баек </a:t>
            </a:r>
            <a:r>
              <a:rPr lang="ru-RU" sz="3600" dirty="0" err="1" smtClean="0"/>
              <a:t>авылы</a:t>
            </a:r>
            <a:r>
              <a:rPr lang="ru-RU" sz="3600" dirty="0" smtClean="0"/>
              <a:t> </a:t>
            </a:r>
            <a:r>
              <a:rPr lang="ru-RU" sz="3600" dirty="0"/>
              <a:t>«Чулпан» </a:t>
            </a:r>
            <a:r>
              <a:rPr lang="ru-RU" sz="3600" dirty="0" err="1"/>
              <a:t>балалар</a:t>
            </a:r>
            <a:r>
              <a:rPr lang="ru-RU" sz="3600" dirty="0"/>
              <a:t> </a:t>
            </a:r>
            <a:r>
              <a:rPr lang="ru-RU" sz="3600" dirty="0" err="1"/>
              <a:t>бакчасы</a:t>
            </a:r>
            <a:r>
              <a:rPr lang="ru-RU" sz="3600" dirty="0"/>
              <a:t/>
            </a:r>
            <a:br>
              <a:rPr lang="ru-RU" sz="3600" dirty="0"/>
            </a:br>
            <a:r>
              <a:rPr lang="tt-RU" sz="3600" dirty="0" smtClean="0"/>
              <a:t>үткәне, бүгенгесе, киләчәге...</a:t>
            </a:r>
            <a:br>
              <a:rPr lang="tt-RU" sz="3600" dirty="0" smtClean="0"/>
            </a:br>
            <a:r>
              <a:rPr lang="tt-RU" sz="3600" dirty="0" smtClean="0"/>
              <a:t/>
            </a:r>
            <a:br>
              <a:rPr lang="tt-RU" sz="3600" dirty="0" smtClean="0"/>
            </a:br>
            <a:r>
              <a:rPr lang="tt-RU" sz="3600" dirty="0" smtClean="0"/>
              <a:t/>
            </a:r>
            <a:br>
              <a:rPr lang="tt-RU" sz="3600" dirty="0" smtClean="0"/>
            </a:br>
            <a:r>
              <a:rPr lang="tt-RU" sz="3600" dirty="0"/>
              <a:t/>
            </a:r>
            <a:br>
              <a:rPr lang="tt-RU" sz="3600" dirty="0"/>
            </a:br>
            <a:r>
              <a:rPr lang="tt-RU" sz="1800" dirty="0" smtClean="0"/>
              <a:t>Төзеделәр:  Шайхайдарова Н.А.</a:t>
            </a:r>
            <a:br>
              <a:rPr lang="tt-RU" sz="1800" dirty="0" smtClean="0"/>
            </a:br>
            <a:r>
              <a:rPr lang="tt-RU" sz="1800" dirty="0" smtClean="0"/>
              <a:t>          Гараева Ф.Ф.</a:t>
            </a:r>
            <a:br>
              <a:rPr lang="tt-RU" sz="1800" dirty="0" smtClean="0"/>
            </a:br>
            <a:r>
              <a:rPr lang="tt-RU" sz="1800" dirty="0"/>
              <a:t/>
            </a:r>
            <a:br>
              <a:rPr lang="tt-RU" sz="1800" dirty="0"/>
            </a:br>
            <a:r>
              <a:rPr lang="tt-RU" sz="1800" dirty="0" smtClean="0"/>
              <a:t/>
            </a:r>
            <a:br>
              <a:rPr lang="tt-RU" sz="1800" dirty="0" smtClean="0"/>
            </a:br>
            <a:r>
              <a:rPr lang="tt-RU" sz="1800" dirty="0" smtClean="0"/>
              <a:t/>
            </a:r>
            <a:br>
              <a:rPr lang="tt-RU" sz="1800" dirty="0" smtClean="0"/>
            </a:br>
            <a:r>
              <a:rPr lang="tt-RU" sz="1800" dirty="0" smtClean="0"/>
              <a:t>2020 ел</a:t>
            </a:r>
            <a:endParaRPr lang="ru-RU" sz="36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0" t="11462" r="8154" b="50136"/>
          <a:stretch/>
        </p:blipFill>
        <p:spPr>
          <a:xfrm>
            <a:off x="6483202" y="302561"/>
            <a:ext cx="2709023" cy="19072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08" t="52897" r="7829" b="2039"/>
          <a:stretch/>
        </p:blipFill>
        <p:spPr bwMode="auto">
          <a:xfrm>
            <a:off x="6531427" y="3280036"/>
            <a:ext cx="2612574" cy="20715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86" b="23504"/>
          <a:stretch/>
        </p:blipFill>
        <p:spPr bwMode="auto">
          <a:xfrm>
            <a:off x="9210383" y="1703995"/>
            <a:ext cx="2394847" cy="22714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210383" y="4460462"/>
            <a:ext cx="2461229" cy="20434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65377214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9049" y="669439"/>
            <a:ext cx="5268565" cy="1470025"/>
          </a:xfrm>
        </p:spPr>
        <p:txBody>
          <a:bodyPr>
            <a:normAutofit/>
          </a:bodyPr>
          <a:lstStyle/>
          <a:p>
            <a:r>
              <a:rPr lang="tt-RU" sz="3200" dirty="0" smtClean="0"/>
              <a:t>1991-1994 нчы еллар</a:t>
            </a:r>
            <a:br>
              <a:rPr lang="tt-RU" sz="3200" dirty="0" smtClean="0"/>
            </a:br>
            <a:r>
              <a:rPr lang="tt-RU" sz="3200" dirty="0" smtClean="0"/>
              <a:t>Бакча мөдире- Сахипгараева Рәмзия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2621" y="816255"/>
            <a:ext cx="4733364" cy="4013927"/>
          </a:xfrm>
        </p:spPr>
        <p:txBody>
          <a:bodyPr>
            <a:normAutofit fontScale="40000" lnSpcReduction="20000"/>
          </a:bodyPr>
          <a:lstStyle/>
          <a:p>
            <a:pPr lvl="0" algn="l"/>
            <a:r>
              <a:rPr lang="tt-RU" sz="4400" b="1" i="1" dirty="0">
                <a:solidFill>
                  <a:prstClr val="black"/>
                </a:solidFill>
              </a:rPr>
              <a:t>Тәрбияче- </a:t>
            </a:r>
            <a:r>
              <a:rPr lang="tt-RU" sz="4400" b="1" i="1" dirty="0" smtClean="0">
                <a:solidFill>
                  <a:prstClr val="black"/>
                </a:solidFill>
              </a:rPr>
              <a:t>Валиева Бирүзә</a:t>
            </a:r>
          </a:p>
          <a:p>
            <a:pPr lvl="0" algn="l"/>
            <a:r>
              <a:rPr lang="tt-RU" sz="4400" b="1" i="1" dirty="0" smtClean="0">
                <a:solidFill>
                  <a:prstClr val="black"/>
                </a:solidFill>
              </a:rPr>
              <a:t>                     Латыпова Фелиза</a:t>
            </a:r>
          </a:p>
          <a:p>
            <a:pPr lvl="0" algn="l"/>
            <a:r>
              <a:rPr lang="tt-RU" sz="4400" b="1" i="1" dirty="0">
                <a:solidFill>
                  <a:prstClr val="black"/>
                </a:solidFill>
              </a:rPr>
              <a:t> </a:t>
            </a:r>
            <a:r>
              <a:rPr lang="tt-RU" sz="4400" b="1" i="1" dirty="0" smtClean="0">
                <a:solidFill>
                  <a:prstClr val="black"/>
                </a:solidFill>
              </a:rPr>
              <a:t>                    Карамова Флүсә</a:t>
            </a:r>
          </a:p>
          <a:p>
            <a:pPr lvl="0" algn="l"/>
            <a:r>
              <a:rPr lang="tt-RU" sz="4400" b="1" i="1" dirty="0" smtClean="0">
                <a:solidFill>
                  <a:prstClr val="black"/>
                </a:solidFill>
              </a:rPr>
              <a:t>Пешекче-   Закирова  Фәния</a:t>
            </a:r>
          </a:p>
          <a:p>
            <a:pPr lvl="0" algn="l"/>
            <a:r>
              <a:rPr lang="tt-RU" sz="4400" b="1" i="1" dirty="0">
                <a:solidFill>
                  <a:prstClr val="black"/>
                </a:solidFill>
              </a:rPr>
              <a:t> </a:t>
            </a:r>
            <a:r>
              <a:rPr lang="tt-RU" sz="4400" b="1" i="1" dirty="0" smtClean="0">
                <a:solidFill>
                  <a:prstClr val="black"/>
                </a:solidFill>
              </a:rPr>
              <a:t>                   Кутлияхметова Зилия</a:t>
            </a:r>
            <a:endParaRPr lang="tt-RU" sz="4400" b="1" i="1" dirty="0">
              <a:solidFill>
                <a:prstClr val="black"/>
              </a:solidFill>
            </a:endParaRPr>
          </a:p>
          <a:p>
            <a:pPr lvl="0" algn="l"/>
            <a:r>
              <a:rPr lang="tt-RU" sz="4400" b="1" i="1" dirty="0" smtClean="0">
                <a:solidFill>
                  <a:prstClr val="black"/>
                </a:solidFill>
              </a:rPr>
              <a:t>Бала </a:t>
            </a:r>
            <a:r>
              <a:rPr lang="tt-RU" sz="4400" b="1" i="1" dirty="0">
                <a:solidFill>
                  <a:prstClr val="black"/>
                </a:solidFill>
              </a:rPr>
              <a:t>караучы </a:t>
            </a:r>
            <a:r>
              <a:rPr lang="tt-RU" sz="4400" b="1" i="1" dirty="0" smtClean="0">
                <a:solidFill>
                  <a:prstClr val="black"/>
                </a:solidFill>
              </a:rPr>
              <a:t>–Галавиева Тәнзилә</a:t>
            </a:r>
          </a:p>
          <a:p>
            <a:pPr lvl="0" algn="l"/>
            <a:r>
              <a:rPr lang="tt-RU" sz="4400" b="1" i="1" dirty="0">
                <a:solidFill>
                  <a:prstClr val="black"/>
                </a:solidFill>
              </a:rPr>
              <a:t> </a:t>
            </a:r>
            <a:r>
              <a:rPr lang="tt-RU" sz="4400" b="1" i="1" dirty="0" smtClean="0">
                <a:solidFill>
                  <a:prstClr val="black"/>
                </a:solidFill>
              </a:rPr>
              <a:t>                            Габдуллина Гөлфия</a:t>
            </a:r>
          </a:p>
          <a:p>
            <a:pPr lvl="0" algn="l"/>
            <a:r>
              <a:rPr lang="ru-RU" sz="4400" b="1" i="1" dirty="0" err="1" smtClean="0">
                <a:solidFill>
                  <a:prstClr val="black"/>
                </a:solidFill>
              </a:rPr>
              <a:t>Хуҗалык</a:t>
            </a:r>
            <a:r>
              <a:rPr lang="ru-RU" sz="4400" b="1" i="1" dirty="0" smtClean="0">
                <a:solidFill>
                  <a:prstClr val="black"/>
                </a:solidFill>
              </a:rPr>
              <a:t> </a:t>
            </a:r>
            <a:r>
              <a:rPr lang="ru-RU" sz="4400" b="1" i="1" dirty="0">
                <a:solidFill>
                  <a:prstClr val="black"/>
                </a:solidFill>
              </a:rPr>
              <a:t>(</a:t>
            </a:r>
            <a:r>
              <a:rPr lang="ru-RU" sz="4400" b="1" i="1" dirty="0" err="1">
                <a:solidFill>
                  <a:prstClr val="black"/>
                </a:solidFill>
              </a:rPr>
              <a:t>эшләре</a:t>
            </a:r>
            <a:r>
              <a:rPr lang="ru-RU" sz="4400" b="1" i="1" dirty="0">
                <a:solidFill>
                  <a:prstClr val="black"/>
                </a:solidFill>
              </a:rPr>
              <a:t>) </a:t>
            </a:r>
            <a:r>
              <a:rPr lang="ru-RU" sz="4400" b="1" i="1" dirty="0" err="1">
                <a:solidFill>
                  <a:prstClr val="black"/>
                </a:solidFill>
              </a:rPr>
              <a:t>мөдире</a:t>
            </a:r>
            <a:r>
              <a:rPr lang="tt-RU" sz="4400" b="1" i="1" dirty="0">
                <a:solidFill>
                  <a:prstClr val="black"/>
                </a:solidFill>
              </a:rPr>
              <a:t> – Хорматуллина Сәрия</a:t>
            </a:r>
            <a:endParaRPr lang="ru-RU" sz="4400" b="1" i="1" dirty="0">
              <a:solidFill>
                <a:prstClr val="black"/>
              </a:solidFill>
            </a:endParaRPr>
          </a:p>
          <a:p>
            <a:pPr lvl="0" algn="l"/>
            <a:r>
              <a:rPr lang="tt-RU" sz="4400" b="1" i="1" dirty="0">
                <a:solidFill>
                  <a:prstClr val="black"/>
                </a:solidFill>
              </a:rPr>
              <a:t>Кер юучы- </a:t>
            </a:r>
            <a:r>
              <a:rPr lang="tt-RU" sz="4400" b="1" i="1" dirty="0" smtClean="0">
                <a:solidFill>
                  <a:prstClr val="black"/>
                </a:solidFill>
              </a:rPr>
              <a:t>Самигуллина Эльмира</a:t>
            </a:r>
            <a:endParaRPr lang="tt-RU" sz="4400" b="1" i="1" dirty="0">
              <a:solidFill>
                <a:prstClr val="black"/>
              </a:solidFill>
            </a:endParaRPr>
          </a:p>
          <a:p>
            <a:pPr lvl="0" algn="l"/>
            <a:r>
              <a:rPr lang="tt-RU" sz="4400" b="1" i="1" dirty="0"/>
              <a:t>Урам </a:t>
            </a:r>
            <a:r>
              <a:rPr lang="tt-RU" sz="4400" b="1" i="1" dirty="0" smtClean="0"/>
              <a:t>себерүче- Муллаянов Дәүләт</a:t>
            </a:r>
          </a:p>
          <a:p>
            <a:pPr lvl="0" algn="l"/>
            <a:r>
              <a:rPr lang="tt-RU" sz="4400" b="1" i="1" dirty="0">
                <a:solidFill>
                  <a:prstClr val="black"/>
                </a:solidFill>
              </a:rPr>
              <a:t>Кочегар- </a:t>
            </a:r>
            <a:r>
              <a:rPr lang="tt-RU" sz="4400" b="1" i="1" dirty="0" smtClean="0">
                <a:solidFill>
                  <a:prstClr val="black"/>
                </a:solidFill>
              </a:rPr>
              <a:t>Мортазин Тимерҗан</a:t>
            </a:r>
            <a:endParaRPr lang="tt-RU" sz="4400" b="1" i="1" dirty="0">
              <a:solidFill>
                <a:prstClr val="black"/>
              </a:solidFill>
            </a:endParaRPr>
          </a:p>
          <a:p>
            <a:pPr lvl="0" algn="l"/>
            <a:r>
              <a:rPr lang="tt-RU" sz="4400" b="1" i="1" dirty="0">
                <a:solidFill>
                  <a:prstClr val="black"/>
                </a:solidFill>
              </a:rPr>
              <a:t>                  </a:t>
            </a:r>
            <a:r>
              <a:rPr lang="tt-RU" sz="4400" b="1" i="1" dirty="0" smtClean="0">
                <a:solidFill>
                  <a:prstClr val="black"/>
                </a:solidFill>
              </a:rPr>
              <a:t>Гарипов Гатуф</a:t>
            </a:r>
            <a:endParaRPr lang="tt-RU" sz="4400" b="1" i="1" dirty="0">
              <a:solidFill>
                <a:prstClr val="black"/>
              </a:solidFill>
            </a:endParaRPr>
          </a:p>
          <a:p>
            <a:pPr lvl="0" algn="l"/>
            <a:endParaRPr lang="ru-RU" dirty="0"/>
          </a:p>
        </p:txBody>
      </p:sp>
      <p:pic>
        <p:nvPicPr>
          <p:cNvPr id="5" name="Объект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1" t="23414" r="7306" b="27604"/>
          <a:stretch/>
        </p:blipFill>
        <p:spPr>
          <a:xfrm>
            <a:off x="796065" y="2488589"/>
            <a:ext cx="4668820" cy="30740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65574329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0" t="-637" r="8404" b="637"/>
          <a:stretch/>
        </p:blipFill>
        <p:spPr>
          <a:xfrm>
            <a:off x="6651171" y="1441060"/>
            <a:ext cx="4659086" cy="34222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Объект 3"/>
          <p:cNvPicPr>
            <a:picLocks noGrp="1" noChangeAspect="1"/>
          </p:cNvPicPr>
          <p:nvPr>
            <p:ph sz="half"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62" t="5314" r="19732" b="6023"/>
          <a:stretch/>
        </p:blipFill>
        <p:spPr>
          <a:xfrm rot="16200000">
            <a:off x="1631124" y="718409"/>
            <a:ext cx="3208092" cy="45895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2046515" y="4790105"/>
            <a:ext cx="27176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t-RU" b="1" dirty="0" smtClean="0"/>
              <a:t>Рәсемдә: Музыка дәресе</a:t>
            </a:r>
            <a:endParaRPr lang="ru-RU" b="1" dirty="0"/>
          </a:p>
        </p:txBody>
      </p:sp>
      <p:sp>
        <p:nvSpPr>
          <p:cNvPr id="8" name="TextBox 7"/>
          <p:cNvSpPr txBox="1"/>
          <p:nvPr/>
        </p:nvSpPr>
        <p:spPr>
          <a:xfrm>
            <a:off x="6651172" y="4985657"/>
            <a:ext cx="5096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t-RU" b="1" dirty="0" smtClean="0"/>
              <a:t>Рәсемдә: Тәрбияче Карамова Ф.Ф. (Гараева Ф.Ф.)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60053809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3138" y="733986"/>
            <a:ext cx="5472961" cy="1470025"/>
          </a:xfrm>
        </p:spPr>
        <p:txBody>
          <a:bodyPr>
            <a:normAutofit fontScale="90000"/>
          </a:bodyPr>
          <a:lstStyle/>
          <a:p>
            <a:r>
              <a:rPr lang="tt-RU" sz="3600" dirty="0" smtClean="0"/>
              <a:t>1995-2009 нчы еллар</a:t>
            </a:r>
            <a:br>
              <a:rPr lang="tt-RU" sz="3600" dirty="0" smtClean="0"/>
            </a:br>
            <a:r>
              <a:rPr lang="tt-RU" sz="3600" dirty="0" smtClean="0"/>
              <a:t>Бакча мөдире -Валиева Бирүзә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97619" y="579589"/>
            <a:ext cx="5249732" cy="3649960"/>
          </a:xfrm>
        </p:spPr>
        <p:txBody>
          <a:bodyPr>
            <a:noAutofit/>
          </a:bodyPr>
          <a:lstStyle/>
          <a:p>
            <a:pPr lvl="0" algn="l"/>
            <a:r>
              <a:rPr lang="tt-RU" b="1" i="1" dirty="0">
                <a:solidFill>
                  <a:prstClr val="black"/>
                </a:solidFill>
              </a:rPr>
              <a:t>Тәрбияче- </a:t>
            </a:r>
            <a:r>
              <a:rPr lang="tt-RU" b="1" i="1" dirty="0" smtClean="0">
                <a:solidFill>
                  <a:prstClr val="black"/>
                </a:solidFill>
              </a:rPr>
              <a:t>Гараева Флүсә</a:t>
            </a:r>
          </a:p>
          <a:p>
            <a:pPr lvl="0" algn="l"/>
            <a:r>
              <a:rPr lang="tt-RU" b="1" i="1" dirty="0" smtClean="0">
                <a:solidFill>
                  <a:prstClr val="black"/>
                </a:solidFill>
              </a:rPr>
              <a:t>Пешекче-   Закирова  Фәния</a:t>
            </a:r>
          </a:p>
          <a:p>
            <a:pPr lvl="0" algn="l"/>
            <a:r>
              <a:rPr lang="tt-RU" b="1" i="1" dirty="0">
                <a:solidFill>
                  <a:prstClr val="black"/>
                </a:solidFill>
              </a:rPr>
              <a:t> </a:t>
            </a:r>
            <a:r>
              <a:rPr lang="tt-RU" b="1" i="1" dirty="0" smtClean="0">
                <a:solidFill>
                  <a:prstClr val="black"/>
                </a:solidFill>
              </a:rPr>
              <a:t>                   Загиева Миләүшә</a:t>
            </a:r>
          </a:p>
          <a:p>
            <a:pPr lvl="0" algn="l"/>
            <a:r>
              <a:rPr lang="tt-RU" b="1" i="1" dirty="0">
                <a:solidFill>
                  <a:prstClr val="black"/>
                </a:solidFill>
              </a:rPr>
              <a:t> </a:t>
            </a:r>
            <a:r>
              <a:rPr lang="tt-RU" b="1" i="1" dirty="0" smtClean="0">
                <a:solidFill>
                  <a:prstClr val="black"/>
                </a:solidFill>
              </a:rPr>
              <a:t>                    Агъзамова Илия</a:t>
            </a:r>
            <a:endParaRPr lang="tt-RU" b="1" i="1" dirty="0">
              <a:solidFill>
                <a:prstClr val="black"/>
              </a:solidFill>
            </a:endParaRPr>
          </a:p>
          <a:p>
            <a:pPr lvl="0" algn="l"/>
            <a:r>
              <a:rPr lang="tt-RU" b="1" i="1" dirty="0" smtClean="0">
                <a:solidFill>
                  <a:prstClr val="black"/>
                </a:solidFill>
              </a:rPr>
              <a:t>Бала </a:t>
            </a:r>
            <a:r>
              <a:rPr lang="tt-RU" b="1" i="1" dirty="0">
                <a:solidFill>
                  <a:prstClr val="black"/>
                </a:solidFill>
              </a:rPr>
              <a:t>караучы </a:t>
            </a:r>
            <a:r>
              <a:rPr lang="tt-RU" b="1" i="1" dirty="0" smtClean="0">
                <a:solidFill>
                  <a:prstClr val="black"/>
                </a:solidFill>
              </a:rPr>
              <a:t>–Сайфуллина Чулпан</a:t>
            </a:r>
          </a:p>
          <a:p>
            <a:pPr lvl="0" algn="l"/>
            <a:r>
              <a:rPr lang="tt-RU" b="1" i="1" dirty="0">
                <a:solidFill>
                  <a:prstClr val="black"/>
                </a:solidFill>
              </a:rPr>
              <a:t> </a:t>
            </a:r>
            <a:r>
              <a:rPr lang="tt-RU" b="1" i="1" dirty="0" smtClean="0">
                <a:solidFill>
                  <a:prstClr val="black"/>
                </a:solidFill>
              </a:rPr>
              <a:t>                            Мавлиева Халидә</a:t>
            </a:r>
          </a:p>
          <a:p>
            <a:pPr lvl="0" algn="l"/>
            <a:r>
              <a:rPr lang="tt-RU" b="1" i="1" dirty="0">
                <a:solidFill>
                  <a:prstClr val="black"/>
                </a:solidFill>
              </a:rPr>
              <a:t> </a:t>
            </a:r>
            <a:r>
              <a:rPr lang="tt-RU" b="1" i="1" dirty="0" smtClean="0">
                <a:solidFill>
                  <a:prstClr val="black"/>
                </a:solidFill>
              </a:rPr>
              <a:t>                          Хамадишина Раушания</a:t>
            </a:r>
          </a:p>
          <a:p>
            <a:pPr lvl="0" algn="l"/>
            <a:r>
              <a:rPr lang="tt-RU" b="1" i="1" dirty="0" smtClean="0">
                <a:solidFill>
                  <a:prstClr val="black"/>
                </a:solidFill>
              </a:rPr>
              <a:t>Кочегар-Шамсевалиев Әмир</a:t>
            </a:r>
          </a:p>
          <a:p>
            <a:pPr lvl="0" algn="l"/>
            <a:r>
              <a:rPr lang="tt-RU" b="1" i="1" dirty="0">
                <a:solidFill>
                  <a:prstClr val="black"/>
                </a:solidFill>
              </a:rPr>
              <a:t> </a:t>
            </a:r>
            <a:r>
              <a:rPr lang="tt-RU" b="1" i="1" dirty="0" smtClean="0">
                <a:solidFill>
                  <a:prstClr val="black"/>
                </a:solidFill>
              </a:rPr>
              <a:t>                Гарипов Рафис</a:t>
            </a:r>
          </a:p>
          <a:p>
            <a:pPr lvl="0" algn="l"/>
            <a:r>
              <a:rPr lang="tt-RU" b="1" i="1" dirty="0">
                <a:solidFill>
                  <a:prstClr val="black"/>
                </a:solidFill>
              </a:rPr>
              <a:t> </a:t>
            </a:r>
            <a:r>
              <a:rPr lang="tt-RU" b="1" i="1" dirty="0" smtClean="0">
                <a:solidFill>
                  <a:prstClr val="black"/>
                </a:solidFill>
              </a:rPr>
              <a:t>                Сайфуллин Ягъфәр</a:t>
            </a:r>
          </a:p>
          <a:p>
            <a:pPr lvl="0" algn="l"/>
            <a:r>
              <a:rPr lang="tt-RU" b="1" i="1" dirty="0">
                <a:solidFill>
                  <a:prstClr val="black"/>
                </a:solidFill>
              </a:rPr>
              <a:t> </a:t>
            </a:r>
            <a:r>
              <a:rPr lang="tt-RU" b="1" i="1" dirty="0" smtClean="0">
                <a:solidFill>
                  <a:prstClr val="black"/>
                </a:solidFill>
              </a:rPr>
              <a:t>                Давлетов Радик</a:t>
            </a:r>
          </a:p>
          <a:p>
            <a:pPr lvl="0" algn="l"/>
            <a:r>
              <a:rPr lang="tt-RU" b="1" i="1" dirty="0">
                <a:solidFill>
                  <a:prstClr val="black"/>
                </a:solidFill>
              </a:rPr>
              <a:t> </a:t>
            </a:r>
            <a:r>
              <a:rPr lang="tt-RU" b="1" i="1" dirty="0" smtClean="0">
                <a:solidFill>
                  <a:prstClr val="black"/>
                </a:solidFill>
              </a:rPr>
              <a:t>                Исламов Гыйлемҗан</a:t>
            </a:r>
            <a:endParaRPr lang="ru-RU" b="1" i="1" dirty="0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799923" y="1816751"/>
            <a:ext cx="2533752" cy="45007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53518706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84" t="3002" b="45000"/>
          <a:stretch/>
        </p:blipFill>
        <p:spPr>
          <a:xfrm rot="5400000">
            <a:off x="7387471" y="1588995"/>
            <a:ext cx="3317576" cy="352666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1" t="15094" r="54747" b="3915"/>
          <a:stretch/>
        </p:blipFill>
        <p:spPr>
          <a:xfrm rot="5400000">
            <a:off x="1821164" y="886227"/>
            <a:ext cx="2646589" cy="46623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7543800" y="5170714"/>
            <a:ext cx="29609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b="1" dirty="0" smtClean="0"/>
              <a:t>Рәсемдә: Гараева Флүсә балалар белән прогулкада</a:t>
            </a:r>
            <a:endParaRPr lang="ru-RU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447800" y="4844924"/>
            <a:ext cx="36140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b="1" dirty="0" smtClean="0"/>
              <a:t>Рәсемдә: Балалар уен вакытында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00224092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54" t="12037" r="11750" b="13162"/>
          <a:stretch/>
        </p:blipFill>
        <p:spPr>
          <a:xfrm rot="5400000">
            <a:off x="6836086" y="3803160"/>
            <a:ext cx="1808084" cy="25381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Объект 4"/>
          <p:cNvPicPr>
            <a:picLocks noGrp="1" noChangeAspect="1"/>
          </p:cNvPicPr>
          <p:nvPr>
            <p:ph idx="13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09" t="14166" r="12072" b="6030"/>
          <a:stretch/>
        </p:blipFill>
        <p:spPr>
          <a:xfrm rot="5400000">
            <a:off x="1827189" y="42120"/>
            <a:ext cx="2585539" cy="36334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Объект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24" t="12639" r="7930" b="8155"/>
          <a:stretch/>
        </p:blipFill>
        <p:spPr>
          <a:xfrm rot="5400000">
            <a:off x="1687468" y="2874017"/>
            <a:ext cx="2568656" cy="36358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Объект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49" t="8689" r="11269" b="54071"/>
          <a:stretch/>
        </p:blipFill>
        <p:spPr>
          <a:xfrm>
            <a:off x="6471073" y="786596"/>
            <a:ext cx="3053927" cy="20981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Объект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52" t="57778" r="9386" b="6043"/>
          <a:stretch/>
        </p:blipFill>
        <p:spPr>
          <a:xfrm>
            <a:off x="8771551" y="2732499"/>
            <a:ext cx="2901297" cy="19594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TextBox 11"/>
          <p:cNvSpPr txBox="1"/>
          <p:nvPr/>
        </p:nvSpPr>
        <p:spPr>
          <a:xfrm>
            <a:off x="524042" y="6139543"/>
            <a:ext cx="49963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t-RU" b="1" dirty="0" smtClean="0"/>
              <a:t>Рәсемнәрдә: Бакчага 2006 елда йөргән балалар</a:t>
            </a:r>
            <a:endParaRPr lang="ru-RU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6939060" y="6117772"/>
            <a:ext cx="48295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t-RU" b="1" dirty="0" smtClean="0"/>
              <a:t>Рәсемнәрдә: “Әтиләр бәйрәме”ннән күренеш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77148296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33" t="52859" r="12056" b="12868"/>
          <a:stretch/>
        </p:blipFill>
        <p:spPr>
          <a:xfrm>
            <a:off x="1175658" y="794657"/>
            <a:ext cx="4399730" cy="27649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0" t="57612" r="14794" b="5863"/>
          <a:stretch/>
        </p:blipFill>
        <p:spPr>
          <a:xfrm>
            <a:off x="6901543" y="722473"/>
            <a:ext cx="4038599" cy="27465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Объект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57" t="70079" r="11413"/>
          <a:stretch/>
        </p:blipFill>
        <p:spPr>
          <a:xfrm>
            <a:off x="1143000" y="3785987"/>
            <a:ext cx="4408714" cy="24636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Объект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49" t="33818" r="11267" b="30546"/>
          <a:stretch/>
        </p:blipFill>
        <p:spPr>
          <a:xfrm>
            <a:off x="6901543" y="3624943"/>
            <a:ext cx="4027714" cy="26093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TextBox 10"/>
          <p:cNvSpPr txBox="1"/>
          <p:nvPr/>
        </p:nvSpPr>
        <p:spPr>
          <a:xfrm>
            <a:off x="3891805" y="6282336"/>
            <a:ext cx="43369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t-RU" b="1" dirty="0" smtClean="0"/>
              <a:t>Рәсемнәрдә: Бәйрәмнәрдән күренешләр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1167485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685" y="325194"/>
            <a:ext cx="5602052" cy="1470025"/>
          </a:xfrm>
        </p:spPr>
        <p:txBody>
          <a:bodyPr>
            <a:normAutofit/>
          </a:bodyPr>
          <a:lstStyle/>
          <a:p>
            <a:r>
              <a:rPr lang="tt-RU" sz="2800" dirty="0" smtClean="0"/>
              <a:t>2010-2014 нчы еллар</a:t>
            </a:r>
            <a:br>
              <a:rPr lang="tt-RU" sz="2800" dirty="0" smtClean="0"/>
            </a:br>
            <a:r>
              <a:rPr lang="tt-RU" sz="2800" dirty="0" smtClean="0"/>
              <a:t>Бакча мөдире-Сахипгараева Фаягөл</a:t>
            </a: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626710" y="665651"/>
            <a:ext cx="5411096" cy="3649960"/>
          </a:xfrm>
        </p:spPr>
        <p:txBody>
          <a:bodyPr>
            <a:normAutofit/>
          </a:bodyPr>
          <a:lstStyle/>
          <a:p>
            <a:pPr lvl="0" algn="l"/>
            <a:r>
              <a:rPr lang="tt-RU" sz="2700" b="1" i="1" dirty="0">
                <a:solidFill>
                  <a:prstClr val="black"/>
                </a:solidFill>
              </a:rPr>
              <a:t>Тәрбияче- </a:t>
            </a:r>
            <a:r>
              <a:rPr lang="tt-RU" sz="2700" b="1" i="1" dirty="0" smtClean="0">
                <a:solidFill>
                  <a:prstClr val="black"/>
                </a:solidFill>
              </a:rPr>
              <a:t>Гараева Флүсә</a:t>
            </a:r>
          </a:p>
          <a:p>
            <a:pPr lvl="0" algn="l"/>
            <a:r>
              <a:rPr lang="tt-RU" sz="2700" b="1" i="1" dirty="0" smtClean="0">
                <a:solidFill>
                  <a:prstClr val="black"/>
                </a:solidFill>
              </a:rPr>
              <a:t>Пешекче- Агъзамова Илия</a:t>
            </a:r>
            <a:endParaRPr lang="tt-RU" sz="2700" b="1" i="1" dirty="0">
              <a:solidFill>
                <a:prstClr val="black"/>
              </a:solidFill>
            </a:endParaRPr>
          </a:p>
          <a:p>
            <a:pPr lvl="0" algn="l"/>
            <a:r>
              <a:rPr lang="tt-RU" sz="2700" b="1" i="1" dirty="0">
                <a:solidFill>
                  <a:prstClr val="black"/>
                </a:solidFill>
              </a:rPr>
              <a:t>Бала караучы, </a:t>
            </a:r>
            <a:r>
              <a:rPr lang="tt-RU" sz="2700" b="1" i="1" dirty="0" smtClean="0">
                <a:solidFill>
                  <a:prstClr val="black"/>
                </a:solidFill>
              </a:rPr>
              <a:t>кер </a:t>
            </a:r>
            <a:r>
              <a:rPr lang="tt-RU" sz="2700" b="1" i="1" dirty="0">
                <a:solidFill>
                  <a:prstClr val="black"/>
                </a:solidFill>
              </a:rPr>
              <a:t>юучы </a:t>
            </a:r>
            <a:r>
              <a:rPr lang="tt-RU" sz="2700" b="1" i="1" dirty="0" smtClean="0">
                <a:solidFill>
                  <a:prstClr val="black"/>
                </a:solidFill>
              </a:rPr>
              <a:t>– Мавлиева Халидә</a:t>
            </a:r>
          </a:p>
          <a:p>
            <a:pPr lvl="0" algn="l"/>
            <a:r>
              <a:rPr lang="tt-RU" sz="2700" dirty="0">
                <a:solidFill>
                  <a:prstClr val="black"/>
                </a:solidFill>
              </a:rPr>
              <a:t> </a:t>
            </a:r>
            <a:r>
              <a:rPr lang="tt-RU" sz="2700" dirty="0" smtClean="0">
                <a:solidFill>
                  <a:prstClr val="black"/>
                </a:solidFill>
              </a:rPr>
              <a:t>                            </a:t>
            </a:r>
          </a:p>
        </p:txBody>
      </p:sp>
      <p:pic>
        <p:nvPicPr>
          <p:cNvPr id="4" name="Объект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89" r="11717"/>
          <a:stretch/>
        </p:blipFill>
        <p:spPr>
          <a:xfrm rot="16200000">
            <a:off x="1832437" y="1376894"/>
            <a:ext cx="2846678" cy="44471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Объект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4571" y="2560318"/>
            <a:ext cx="3586389" cy="26897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6586793" y="5250110"/>
            <a:ext cx="4781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b="1" dirty="0" smtClean="0"/>
              <a:t>Рәсемдә: Гараева Ф.Ф., Сахипгараева Ф.Т., Агъзамова И.Н., Мавлиева Х.М.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5391190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15" t="10580" r="10354" b="47391"/>
          <a:stretch/>
        </p:blipFill>
        <p:spPr>
          <a:xfrm>
            <a:off x="6433456" y="337455"/>
            <a:ext cx="2656023" cy="18212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Объект 6"/>
          <p:cNvPicPr>
            <a:picLocks noGrp="1" noChangeAspect="1"/>
          </p:cNvPicPr>
          <p:nvPr>
            <p:ph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253" y="495894"/>
            <a:ext cx="2784007" cy="20513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Объект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54" t="54762" r="11959" b="5357"/>
          <a:stretch/>
        </p:blipFill>
        <p:spPr>
          <a:xfrm>
            <a:off x="9089480" y="1545770"/>
            <a:ext cx="2727490" cy="17915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Объект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80" t="12211" r="15750" b="52569"/>
          <a:stretch/>
        </p:blipFill>
        <p:spPr>
          <a:xfrm>
            <a:off x="6322017" y="2547257"/>
            <a:ext cx="2661755" cy="18832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Объект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86" t="54717" r="8782" b="6289"/>
          <a:stretch/>
        </p:blipFill>
        <p:spPr>
          <a:xfrm>
            <a:off x="8996438" y="3337358"/>
            <a:ext cx="2890327" cy="20837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Объект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69" t="6848" r="13862" b="53236"/>
          <a:stretch/>
        </p:blipFill>
        <p:spPr>
          <a:xfrm>
            <a:off x="6368579" y="4680857"/>
            <a:ext cx="2627859" cy="17686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Объект 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40" t="56432" r="9460" b="5573"/>
          <a:stretch/>
        </p:blipFill>
        <p:spPr>
          <a:xfrm>
            <a:off x="2754087" y="2547257"/>
            <a:ext cx="3222171" cy="19757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Объект 5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08" t="9746" r="16162" b="57711"/>
          <a:stretch/>
        </p:blipFill>
        <p:spPr>
          <a:xfrm>
            <a:off x="631371" y="4595789"/>
            <a:ext cx="3319755" cy="20118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7" name="TextBox 16"/>
          <p:cNvSpPr txBox="1"/>
          <p:nvPr/>
        </p:nvSpPr>
        <p:spPr>
          <a:xfrm>
            <a:off x="3769277" y="6335486"/>
            <a:ext cx="4957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t-RU" b="1" dirty="0" smtClean="0"/>
              <a:t>Рәсемнәрдә: Бакча тормышыннан күренешләр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30564344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835" y="1380752"/>
            <a:ext cx="5849478" cy="1470025"/>
          </a:xfrm>
        </p:spPr>
        <p:txBody>
          <a:bodyPr>
            <a:normAutofit fontScale="90000"/>
          </a:bodyPr>
          <a:lstStyle/>
          <a:p>
            <a:r>
              <a:rPr lang="tt-RU" dirty="0" smtClean="0"/>
              <a:t/>
            </a:r>
            <a:br>
              <a:rPr lang="tt-RU" dirty="0" smtClean="0"/>
            </a:br>
            <a:r>
              <a:rPr lang="tt-RU" sz="3100" dirty="0" smtClean="0"/>
              <a:t>2015-2018 нчы еллар</a:t>
            </a:r>
            <a:br>
              <a:rPr lang="tt-RU" sz="3100" dirty="0" smtClean="0"/>
            </a:br>
            <a:r>
              <a:rPr lang="tt-RU" sz="3100" dirty="0" smtClean="0"/>
              <a:t>Бакча мөдирләре- Сахипгараев Айнур,</a:t>
            </a:r>
            <a:br>
              <a:rPr lang="tt-RU" sz="3100" dirty="0" smtClean="0"/>
            </a:br>
            <a:r>
              <a:rPr lang="tt-RU" sz="3100" dirty="0" smtClean="0"/>
              <a:t>Госсамова Фәридә,</a:t>
            </a:r>
            <a:br>
              <a:rPr lang="tt-RU" sz="3100" dirty="0" smtClean="0"/>
            </a:br>
            <a:r>
              <a:rPr lang="tt-RU" sz="3100" dirty="0" smtClean="0"/>
              <a:t>Гильметдинова Гөлнара,</a:t>
            </a:r>
            <a:br>
              <a:rPr lang="tt-RU" sz="3100" dirty="0" smtClean="0"/>
            </a:br>
            <a:r>
              <a:rPr lang="tt-RU" sz="3100" dirty="0" smtClean="0"/>
              <a:t>Шайхайдарова Нурсинә,</a:t>
            </a:r>
            <a:br>
              <a:rPr lang="tt-RU" sz="3100" dirty="0" smtClean="0"/>
            </a:br>
            <a:r>
              <a:rPr lang="tt-RU" sz="3100" dirty="0" smtClean="0"/>
              <a:t>Асадуллина Гөлнар</a:t>
            </a:r>
            <a:endParaRPr lang="ru-RU" sz="31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775798" y="-122732"/>
            <a:ext cx="4604273" cy="3649960"/>
          </a:xfrm>
        </p:spPr>
        <p:txBody>
          <a:bodyPr>
            <a:normAutofit/>
          </a:bodyPr>
          <a:lstStyle/>
          <a:p>
            <a:pPr lvl="0" algn="l"/>
            <a:endParaRPr lang="tt-RU" sz="2700" dirty="0" smtClean="0">
              <a:solidFill>
                <a:prstClr val="black"/>
              </a:solidFill>
            </a:endParaRPr>
          </a:p>
          <a:p>
            <a:pPr lvl="0" algn="l"/>
            <a:r>
              <a:rPr lang="tt-RU" sz="2700" b="1" i="1" dirty="0" smtClean="0">
                <a:solidFill>
                  <a:prstClr val="black"/>
                </a:solidFill>
              </a:rPr>
              <a:t>Тәрбияче- Гараева Флүсә</a:t>
            </a:r>
          </a:p>
          <a:p>
            <a:pPr lvl="0" algn="l"/>
            <a:r>
              <a:rPr lang="tt-RU" sz="2700" b="1" i="1" dirty="0" smtClean="0">
                <a:solidFill>
                  <a:prstClr val="black"/>
                </a:solidFill>
              </a:rPr>
              <a:t>Пешекче- Агъзамова Илия</a:t>
            </a:r>
            <a:endParaRPr lang="tt-RU" sz="2700" b="1" i="1" dirty="0">
              <a:solidFill>
                <a:prstClr val="black"/>
              </a:solidFill>
            </a:endParaRPr>
          </a:p>
          <a:p>
            <a:pPr lvl="0" algn="l"/>
            <a:r>
              <a:rPr lang="tt-RU" sz="2700" b="1" i="1" dirty="0">
                <a:solidFill>
                  <a:prstClr val="black"/>
                </a:solidFill>
              </a:rPr>
              <a:t>Бала караучы, </a:t>
            </a:r>
            <a:r>
              <a:rPr lang="tt-RU" sz="2700" b="1" i="1" dirty="0" smtClean="0">
                <a:solidFill>
                  <a:prstClr val="black"/>
                </a:solidFill>
              </a:rPr>
              <a:t>кер </a:t>
            </a:r>
            <a:r>
              <a:rPr lang="tt-RU" sz="2700" b="1" i="1" dirty="0">
                <a:solidFill>
                  <a:prstClr val="black"/>
                </a:solidFill>
              </a:rPr>
              <a:t>юучы </a:t>
            </a:r>
            <a:r>
              <a:rPr lang="tt-RU" sz="2700" b="1" i="1" dirty="0" smtClean="0">
                <a:solidFill>
                  <a:prstClr val="black"/>
                </a:solidFill>
              </a:rPr>
              <a:t>– Мавлиева Халидә</a:t>
            </a:r>
          </a:p>
          <a:p>
            <a:pPr lvl="0" algn="l"/>
            <a:r>
              <a:rPr lang="tt-RU" sz="2700" dirty="0">
                <a:solidFill>
                  <a:prstClr val="black"/>
                </a:solidFill>
              </a:rPr>
              <a:t> </a:t>
            </a:r>
            <a:r>
              <a:rPr lang="tt-RU" sz="2700" dirty="0" smtClean="0">
                <a:solidFill>
                  <a:prstClr val="black"/>
                </a:solidFill>
              </a:rPr>
              <a:t>                            </a:t>
            </a:r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671" y="2850777"/>
            <a:ext cx="4417807" cy="28968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Объект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5798" y="2547257"/>
            <a:ext cx="4417806" cy="3200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36247411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0631" y="1486354"/>
            <a:ext cx="5261548" cy="1325563"/>
          </a:xfrm>
        </p:spPr>
        <p:txBody>
          <a:bodyPr>
            <a:normAutofit fontScale="90000"/>
          </a:bodyPr>
          <a:lstStyle/>
          <a:p>
            <a:r>
              <a:rPr lang="tt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2014 елның 1нче сентябреннән “Чулпан” балалар бакчасы Баек төп гомуми белем бирү мәктәбенә күчеп эшен дәвам итте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0" r="3094" b="10778"/>
          <a:stretch/>
        </p:blipFill>
        <p:spPr>
          <a:xfrm>
            <a:off x="8433336" y="178547"/>
            <a:ext cx="3018436" cy="20094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6628" y="2071799"/>
            <a:ext cx="2732315" cy="22824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Объект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8943" y="3583155"/>
            <a:ext cx="2472457" cy="30588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Объект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00" b="21308"/>
          <a:stretch/>
        </p:blipFill>
        <p:spPr>
          <a:xfrm>
            <a:off x="1632858" y="3583155"/>
            <a:ext cx="3145970" cy="30141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69519461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1600" b="1" dirty="0" err="1">
                <a:solidFill>
                  <a:srgbClr val="002060"/>
                </a:solidFill>
              </a:rPr>
              <a:t>Туган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якка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кайтып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килдем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әле</a:t>
            </a:r>
            <a:r>
              <a:rPr lang="ru-RU" sz="1600" b="1" dirty="0">
                <a:solidFill>
                  <a:srgbClr val="002060"/>
                </a:solidFill>
              </a:rPr>
              <a:t>,</a:t>
            </a:r>
          </a:p>
          <a:p>
            <a:pPr marL="0" indent="0" algn="ctr">
              <a:buNone/>
            </a:pPr>
            <a:r>
              <a:rPr lang="ru-RU" sz="1600" b="1" dirty="0" err="1">
                <a:solidFill>
                  <a:srgbClr val="002060"/>
                </a:solidFill>
              </a:rPr>
              <a:t>Балачакка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кайттым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кунакка</a:t>
            </a:r>
            <a:r>
              <a:rPr lang="ru-RU" sz="1600" b="1" dirty="0">
                <a:solidFill>
                  <a:srgbClr val="002060"/>
                </a:solidFill>
              </a:rPr>
              <a:t>.</a:t>
            </a:r>
          </a:p>
          <a:p>
            <a:pPr marL="0" indent="0" algn="ctr">
              <a:buNone/>
            </a:pPr>
            <a:r>
              <a:rPr lang="ru-RU" sz="1600" b="1" dirty="0">
                <a:solidFill>
                  <a:srgbClr val="002060"/>
                </a:solidFill>
              </a:rPr>
              <a:t>Мине </a:t>
            </a:r>
            <a:r>
              <a:rPr lang="ru-RU" sz="1600" b="1" dirty="0" err="1">
                <a:solidFill>
                  <a:srgbClr val="002060"/>
                </a:solidFill>
              </a:rPr>
              <a:t>үзенә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дәшкән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балачагым</a:t>
            </a:r>
            <a:endParaRPr lang="ru-RU" sz="1600" b="1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sz="1600" b="1" dirty="0" err="1">
                <a:solidFill>
                  <a:srgbClr val="002060"/>
                </a:solidFill>
              </a:rPr>
              <a:t>Яшеренгән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икән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еракка</a:t>
            </a:r>
            <a:r>
              <a:rPr lang="ru-RU" sz="1600" b="1" dirty="0">
                <a:solidFill>
                  <a:srgbClr val="002060"/>
                </a:solidFill>
              </a:rPr>
              <a:t>.</a:t>
            </a:r>
          </a:p>
          <a:p>
            <a:pPr marL="0" indent="0" algn="ctr">
              <a:buNone/>
            </a:pPr>
            <a:r>
              <a:rPr lang="ru-RU" sz="1600" b="1" dirty="0" err="1">
                <a:solidFill>
                  <a:srgbClr val="002060"/>
                </a:solidFill>
              </a:rPr>
              <a:t>Эзләдем</a:t>
            </a:r>
            <a:r>
              <a:rPr lang="ru-RU" sz="1600" b="1" dirty="0">
                <a:solidFill>
                  <a:srgbClr val="002060"/>
                </a:solidFill>
              </a:rPr>
              <a:t> мин </a:t>
            </a:r>
            <a:r>
              <a:rPr lang="ru-RU" sz="1600" b="1" dirty="0" err="1">
                <a:solidFill>
                  <a:srgbClr val="002060"/>
                </a:solidFill>
              </a:rPr>
              <a:t>аны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урамымнан</a:t>
            </a:r>
            <a:r>
              <a:rPr lang="ru-RU" sz="1600" b="1" dirty="0">
                <a:solidFill>
                  <a:srgbClr val="002060"/>
                </a:solidFill>
              </a:rPr>
              <a:t>,</a:t>
            </a:r>
          </a:p>
          <a:p>
            <a:pPr marL="0" indent="0" algn="ctr">
              <a:buNone/>
            </a:pPr>
            <a:r>
              <a:rPr lang="ru-RU" sz="1600" b="1" dirty="0">
                <a:solidFill>
                  <a:srgbClr val="002060"/>
                </a:solidFill>
              </a:rPr>
              <a:t>Су </a:t>
            </a:r>
            <a:r>
              <a:rPr lang="ru-RU" sz="1600" b="1" dirty="0" err="1">
                <a:solidFill>
                  <a:srgbClr val="002060"/>
                </a:solidFill>
              </a:rPr>
              <a:t>буена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төшеп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чакырдым</a:t>
            </a:r>
            <a:r>
              <a:rPr lang="ru-RU" sz="1600" b="1" dirty="0">
                <a:solidFill>
                  <a:srgbClr val="002060"/>
                </a:solidFill>
              </a:rPr>
              <a:t>.</a:t>
            </a:r>
          </a:p>
          <a:p>
            <a:pPr marL="0" indent="0" algn="ctr">
              <a:buNone/>
            </a:pPr>
            <a:r>
              <a:rPr lang="ru-RU" sz="1600" b="1" dirty="0" err="1">
                <a:solidFill>
                  <a:srgbClr val="002060"/>
                </a:solidFill>
              </a:rPr>
              <a:t>Гиздем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урап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үрен</a:t>
            </a:r>
            <a:r>
              <a:rPr lang="ru-RU" sz="1600" b="1" dirty="0">
                <a:solidFill>
                  <a:srgbClr val="002060"/>
                </a:solidFill>
              </a:rPr>
              <a:t>, </a:t>
            </a:r>
            <a:r>
              <a:rPr lang="ru-RU" sz="1600" b="1" dirty="0" err="1">
                <a:solidFill>
                  <a:srgbClr val="002060"/>
                </a:solidFill>
              </a:rPr>
              <a:t>болыннарын</a:t>
            </a:r>
            <a:r>
              <a:rPr lang="ru-RU" sz="1600" b="1" dirty="0">
                <a:solidFill>
                  <a:srgbClr val="002060"/>
                </a:solidFill>
              </a:rPr>
              <a:t>,</a:t>
            </a:r>
          </a:p>
          <a:p>
            <a:pPr marL="0" indent="0" algn="ctr">
              <a:buNone/>
            </a:pPr>
            <a:r>
              <a:rPr lang="ru-RU" sz="1600" b="1" dirty="0" err="1">
                <a:solidFill>
                  <a:srgbClr val="002060"/>
                </a:solidFill>
              </a:rPr>
              <a:t>Калдырмадым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</a:rPr>
              <a:t>җәйләү,чокырын</a:t>
            </a:r>
            <a:endParaRPr lang="ru-RU" sz="1600" b="1" dirty="0" smtClean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sz="1600" b="1" dirty="0" err="1">
                <a:solidFill>
                  <a:srgbClr val="002060"/>
                </a:solidFill>
              </a:rPr>
              <a:t>Урманнарга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кереп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качканмы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ул</a:t>
            </a:r>
            <a:r>
              <a:rPr lang="ru-RU" sz="1600" b="1" dirty="0">
                <a:solidFill>
                  <a:srgbClr val="002060"/>
                </a:solidFill>
              </a:rPr>
              <a:t>,</a:t>
            </a:r>
          </a:p>
          <a:p>
            <a:pPr marL="0" indent="0" algn="ctr">
              <a:buNone/>
            </a:pPr>
            <a:r>
              <a:rPr lang="ru-RU" sz="1600" b="1" dirty="0" err="1">
                <a:solidFill>
                  <a:srgbClr val="002060"/>
                </a:solidFill>
              </a:rPr>
              <a:t>Тугайдамы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йөри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саташып</a:t>
            </a:r>
            <a:r>
              <a:rPr lang="ru-RU" sz="1600" b="1" dirty="0">
                <a:solidFill>
                  <a:srgbClr val="002060"/>
                </a:solidFill>
              </a:rPr>
              <a:t>?!</a:t>
            </a:r>
          </a:p>
          <a:p>
            <a:pPr marL="0" indent="0" algn="ctr">
              <a:buNone/>
            </a:pPr>
            <a:r>
              <a:rPr lang="ru-RU" sz="1600" b="1" dirty="0" err="1">
                <a:solidFill>
                  <a:srgbClr val="002060"/>
                </a:solidFill>
              </a:rPr>
              <a:t>Җәйдә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түгел</a:t>
            </a:r>
            <a:r>
              <a:rPr lang="ru-RU" sz="1600" b="1" dirty="0">
                <a:solidFill>
                  <a:srgbClr val="002060"/>
                </a:solidFill>
              </a:rPr>
              <a:t>, </a:t>
            </a:r>
            <a:r>
              <a:rPr lang="ru-RU" sz="1600" b="1" dirty="0" err="1">
                <a:solidFill>
                  <a:srgbClr val="002060"/>
                </a:solidFill>
              </a:rPr>
              <a:t>язда</a:t>
            </a:r>
            <a:r>
              <a:rPr lang="ru-RU" sz="1600" b="1" dirty="0">
                <a:solidFill>
                  <a:srgbClr val="002060"/>
                </a:solidFill>
              </a:rPr>
              <a:t>, </a:t>
            </a:r>
            <a:r>
              <a:rPr lang="ru-RU" sz="1600" b="1" dirty="0" err="1">
                <a:solidFill>
                  <a:srgbClr val="002060"/>
                </a:solidFill>
              </a:rPr>
              <a:t>кышта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микән</a:t>
            </a:r>
            <a:r>
              <a:rPr lang="ru-RU" sz="1600" b="1" dirty="0">
                <a:solidFill>
                  <a:srgbClr val="002060"/>
                </a:solidFill>
              </a:rPr>
              <a:t>,</a:t>
            </a:r>
          </a:p>
          <a:p>
            <a:pPr marL="0" indent="0" algn="ctr">
              <a:buNone/>
            </a:pPr>
            <a:r>
              <a:rPr lang="ru-RU" sz="1600" b="1" dirty="0" err="1">
                <a:solidFill>
                  <a:srgbClr val="002060"/>
                </a:solidFill>
              </a:rPr>
              <a:t>Балачагым</a:t>
            </a:r>
            <a:r>
              <a:rPr lang="ru-RU" sz="1600" b="1" dirty="0">
                <a:solidFill>
                  <a:srgbClr val="002060"/>
                </a:solidFill>
              </a:rPr>
              <a:t> калган </a:t>
            </a:r>
            <a:r>
              <a:rPr lang="ru-RU" sz="1600" b="1" dirty="0" err="1">
                <a:solidFill>
                  <a:srgbClr val="002060"/>
                </a:solidFill>
              </a:rPr>
              <a:t>адашып</a:t>
            </a:r>
            <a:r>
              <a:rPr lang="ru-RU" sz="1600" b="1" dirty="0">
                <a:solidFill>
                  <a:srgbClr val="002060"/>
                </a:solidFill>
              </a:rPr>
              <a:t> .</a:t>
            </a:r>
          </a:p>
          <a:p>
            <a:pPr marL="0" indent="0" algn="ctr">
              <a:buNone/>
            </a:pPr>
            <a:r>
              <a:rPr lang="ru-RU" sz="1600" b="1" dirty="0">
                <a:solidFill>
                  <a:srgbClr val="002060"/>
                </a:solidFill>
              </a:rPr>
              <a:t>Ник </a:t>
            </a:r>
            <a:r>
              <a:rPr lang="ru-RU" sz="1600" b="1" dirty="0" err="1">
                <a:solidFill>
                  <a:srgbClr val="002060"/>
                </a:solidFill>
              </a:rPr>
              <a:t>чакырдың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үзең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кайтмас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булгач</a:t>
            </a:r>
            <a:r>
              <a:rPr lang="ru-RU" sz="1600" b="1" dirty="0">
                <a:solidFill>
                  <a:srgbClr val="002060"/>
                </a:solidFill>
              </a:rPr>
              <a:t>,</a:t>
            </a:r>
          </a:p>
          <a:p>
            <a:pPr marL="0" indent="0" algn="ctr">
              <a:buNone/>
            </a:pPr>
            <a:r>
              <a:rPr lang="ru-RU" sz="1600" b="1" dirty="0" err="1">
                <a:solidFill>
                  <a:srgbClr val="002060"/>
                </a:solidFill>
              </a:rPr>
              <a:t>Сабый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чагым</a:t>
            </a:r>
            <a:r>
              <a:rPr lang="ru-RU" sz="1600" b="1" dirty="0">
                <a:solidFill>
                  <a:srgbClr val="002060"/>
                </a:solidFill>
              </a:rPr>
              <a:t>, </a:t>
            </a:r>
            <a:r>
              <a:rPr lang="ru-RU" sz="1600" b="1" dirty="0" err="1">
                <a:solidFill>
                  <a:srgbClr val="002060"/>
                </a:solidFill>
              </a:rPr>
              <a:t>туган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ягыма</a:t>
            </a:r>
            <a:r>
              <a:rPr lang="ru-RU" sz="1600" b="1" dirty="0">
                <a:solidFill>
                  <a:srgbClr val="002060"/>
                </a:solidFill>
              </a:rPr>
              <a:t>?</a:t>
            </a:r>
          </a:p>
          <a:p>
            <a:pPr marL="0" indent="0" algn="ctr">
              <a:buNone/>
            </a:pPr>
            <a:r>
              <a:rPr lang="ru-RU" sz="1600" b="1" dirty="0" err="1">
                <a:solidFill>
                  <a:srgbClr val="002060"/>
                </a:solidFill>
              </a:rPr>
              <a:t>Еллар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узган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саен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тынмас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күңел</a:t>
            </a:r>
            <a:endParaRPr lang="ru-RU" sz="1600" b="1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sz="1600" b="1" dirty="0" err="1">
                <a:solidFill>
                  <a:srgbClr val="002060"/>
                </a:solidFill>
              </a:rPr>
              <a:t>Гамьсез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балачакны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сагына</a:t>
            </a:r>
            <a:r>
              <a:rPr lang="ru-RU" sz="1600" b="1" dirty="0" smtClean="0">
                <a:solidFill>
                  <a:srgbClr val="002060"/>
                </a:solidFill>
              </a:rPr>
              <a:t>.</a:t>
            </a:r>
            <a:endParaRPr lang="ru-RU" sz="1600" b="1" dirty="0">
              <a:solidFill>
                <a:srgbClr val="002060"/>
              </a:solidFill>
            </a:endParaRPr>
          </a:p>
        </p:txBody>
      </p:sp>
      <p:pic>
        <p:nvPicPr>
          <p:cNvPr id="2050" name="Picture 2" descr="E:\Голнара\QXrkA6K_UL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32" t="30735" r="7970" b="18492"/>
          <a:stretch/>
        </p:blipFill>
        <p:spPr bwMode="auto">
          <a:xfrm>
            <a:off x="2852927" y="234898"/>
            <a:ext cx="2766208" cy="1549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0397" y="1592914"/>
            <a:ext cx="2268826" cy="1277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43" b="26481"/>
          <a:stretch/>
        </p:blipFill>
        <p:spPr bwMode="auto">
          <a:xfrm>
            <a:off x="768698" y="3094489"/>
            <a:ext cx="2554408" cy="1763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2" t="6608" b="11647"/>
          <a:stretch/>
        </p:blipFill>
        <p:spPr bwMode="auto">
          <a:xfrm>
            <a:off x="3540329" y="3730319"/>
            <a:ext cx="2251992" cy="14415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4898" y="5073872"/>
            <a:ext cx="2498208" cy="1406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50" t="12813" r="7847" b="14796"/>
          <a:stretch/>
        </p:blipFill>
        <p:spPr bwMode="auto">
          <a:xfrm rot="5400000">
            <a:off x="3853496" y="1689806"/>
            <a:ext cx="1452472" cy="2078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E:\Голнара\QXrkA6K_UL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32" t="30735" r="7970" b="18492"/>
          <a:stretch/>
        </p:blipFill>
        <p:spPr bwMode="auto">
          <a:xfrm>
            <a:off x="2852927" y="234899"/>
            <a:ext cx="2766208" cy="15491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0397" y="1592915"/>
            <a:ext cx="2268826" cy="12773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43" b="26481"/>
          <a:stretch/>
        </p:blipFill>
        <p:spPr bwMode="auto">
          <a:xfrm>
            <a:off x="768698" y="3094490"/>
            <a:ext cx="2554408" cy="17634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4898" y="5073873"/>
            <a:ext cx="2498208" cy="14064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50" t="12813" r="7847" b="14796"/>
          <a:stretch/>
        </p:blipFill>
        <p:spPr bwMode="auto">
          <a:xfrm rot="5400000">
            <a:off x="3853496" y="1689807"/>
            <a:ext cx="1452472" cy="20788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30361087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83" b="27878"/>
          <a:stretch/>
        </p:blipFill>
        <p:spPr>
          <a:xfrm>
            <a:off x="7041165" y="923524"/>
            <a:ext cx="2570921" cy="2584099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Объект 4"/>
          <p:cNvPicPr>
            <a:picLocks noGrp="1" noChangeAspect="1"/>
          </p:cNvPicPr>
          <p:nvPr>
            <p:ph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870" y="810224"/>
            <a:ext cx="3049501" cy="171058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Объект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71" b="28761"/>
          <a:stretch/>
        </p:blipFill>
        <p:spPr>
          <a:xfrm>
            <a:off x="9128912" y="3786691"/>
            <a:ext cx="2486144" cy="2425027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8" name="Объект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258" y="4298699"/>
            <a:ext cx="2744743" cy="2058558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9" name="Объект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870" y="3042535"/>
            <a:ext cx="1884246" cy="2512328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" name="Объект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0887" y="1665514"/>
            <a:ext cx="1778120" cy="2370826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1" name="Объект 5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88" b="16371"/>
          <a:stretch/>
        </p:blipFill>
        <p:spPr>
          <a:xfrm>
            <a:off x="6781800" y="3786691"/>
            <a:ext cx="1971377" cy="2121762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2" name="TextBox 11"/>
          <p:cNvSpPr txBox="1"/>
          <p:nvPr/>
        </p:nvSpPr>
        <p:spPr>
          <a:xfrm>
            <a:off x="3932562" y="6335486"/>
            <a:ext cx="4957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t-RU" b="1" dirty="0" smtClean="0"/>
              <a:t>Рәсемнәрдә: Бакча тормышыннан күренешләр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27517707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2660" y="2694669"/>
            <a:ext cx="5261548" cy="1325563"/>
          </a:xfrm>
        </p:spPr>
        <p:txBody>
          <a:bodyPr>
            <a:normAutofit fontScale="90000"/>
          </a:bodyPr>
          <a:lstStyle/>
          <a:p>
            <a:r>
              <a:rPr lang="tt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2019 елның сентябреннән “Чулпан” балалар бакчасы мөстәкыйль оешма булып эшләүдән туктады һәм Баек төп гомуми белем бирү мәктәбенең мәктәпкәчә яшьтәгеләр төркеме булып эшләвен дәвам итте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57774" y="726168"/>
            <a:ext cx="5261548" cy="4351338"/>
          </a:xfrm>
        </p:spPr>
        <p:txBody>
          <a:bodyPr/>
          <a:lstStyle/>
          <a:p>
            <a:pPr marL="0" indent="0">
              <a:buNone/>
            </a:pPr>
            <a:r>
              <a:rPr lang="tt-RU" b="1" dirty="0" smtClean="0">
                <a:solidFill>
                  <a:srgbClr val="002060"/>
                </a:solidFill>
              </a:rPr>
              <a:t>Мәктәп директорлары:</a:t>
            </a:r>
          </a:p>
          <a:p>
            <a:pPr marL="0" indent="0">
              <a:buNone/>
            </a:pPr>
            <a:endParaRPr lang="tt-RU" b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tt-RU" b="1" dirty="0" smtClean="0">
                <a:solidFill>
                  <a:srgbClr val="002060"/>
                </a:solidFill>
              </a:rPr>
              <a:t>Султанова Гөлнара Робертовна – 2019-2020 уку елы</a:t>
            </a:r>
          </a:p>
          <a:p>
            <a:pPr marL="0" indent="0">
              <a:buNone/>
            </a:pPr>
            <a:r>
              <a:rPr lang="tt-RU" b="1" dirty="0" smtClean="0">
                <a:solidFill>
                  <a:srgbClr val="002060"/>
                </a:solidFill>
              </a:rPr>
              <a:t>Яббаров Илнар Назифович – 2020-2021 уку елы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708353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36169" y="604893"/>
            <a:ext cx="5741902" cy="1470025"/>
          </a:xfrm>
        </p:spPr>
        <p:txBody>
          <a:bodyPr>
            <a:normAutofit fontScale="90000"/>
          </a:bodyPr>
          <a:lstStyle/>
          <a:p>
            <a:r>
              <a:rPr lang="tt-RU" dirty="0" smtClean="0"/>
              <a:t/>
            </a:r>
            <a:br>
              <a:rPr lang="tt-RU" dirty="0" smtClean="0"/>
            </a:br>
            <a:r>
              <a:rPr lang="tt-RU" sz="3600" dirty="0" smtClean="0"/>
              <a:t>2019 ел.....</a:t>
            </a:r>
            <a:br>
              <a:rPr lang="tt-RU" sz="3600" dirty="0" smtClean="0"/>
            </a:br>
            <a:r>
              <a:rPr lang="tt-RU" sz="3600" dirty="0" smtClean="0"/>
              <a:t>Бакча эшләре буенча директор урынбасары-Шайхайдарова Нурсинә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33073" y="214682"/>
            <a:ext cx="5138441" cy="3744416"/>
          </a:xfrm>
        </p:spPr>
        <p:txBody>
          <a:bodyPr>
            <a:normAutofit/>
          </a:bodyPr>
          <a:lstStyle/>
          <a:p>
            <a:pPr lvl="0" algn="l"/>
            <a:endParaRPr lang="tt-RU" sz="2700" dirty="0" smtClean="0">
              <a:solidFill>
                <a:prstClr val="black"/>
              </a:solidFill>
            </a:endParaRPr>
          </a:p>
          <a:p>
            <a:pPr lvl="0" algn="l"/>
            <a:r>
              <a:rPr lang="tt-RU" sz="2700" b="1" i="1" dirty="0" smtClean="0">
                <a:solidFill>
                  <a:prstClr val="black"/>
                </a:solidFill>
              </a:rPr>
              <a:t>Тәрбияче- Гараева Флүсә</a:t>
            </a:r>
          </a:p>
          <a:p>
            <a:pPr lvl="0" algn="l"/>
            <a:r>
              <a:rPr lang="tt-RU" sz="2700" b="1" i="1" dirty="0" smtClean="0">
                <a:solidFill>
                  <a:prstClr val="black"/>
                </a:solidFill>
              </a:rPr>
              <a:t>Пешекче- Хамадишина Бриллиант</a:t>
            </a:r>
            <a:endParaRPr lang="tt-RU" sz="2700" b="1" i="1" dirty="0">
              <a:solidFill>
                <a:prstClr val="black"/>
              </a:solidFill>
            </a:endParaRPr>
          </a:p>
          <a:p>
            <a:pPr lvl="0" algn="l"/>
            <a:r>
              <a:rPr lang="tt-RU" sz="2700" b="1" i="1" dirty="0">
                <a:solidFill>
                  <a:prstClr val="black"/>
                </a:solidFill>
              </a:rPr>
              <a:t>Бала караучы, </a:t>
            </a:r>
            <a:r>
              <a:rPr lang="tt-RU" sz="2700" b="1" i="1" dirty="0" smtClean="0">
                <a:solidFill>
                  <a:prstClr val="black"/>
                </a:solidFill>
              </a:rPr>
              <a:t>кер </a:t>
            </a:r>
            <a:r>
              <a:rPr lang="tt-RU" sz="2700" b="1" i="1" dirty="0">
                <a:solidFill>
                  <a:prstClr val="black"/>
                </a:solidFill>
              </a:rPr>
              <a:t>юучы </a:t>
            </a:r>
            <a:r>
              <a:rPr lang="tt-RU" sz="2700" b="1" i="1" dirty="0" smtClean="0">
                <a:solidFill>
                  <a:prstClr val="black"/>
                </a:solidFill>
              </a:rPr>
              <a:t>–    Мавлиева Халидә</a:t>
            </a:r>
          </a:p>
          <a:p>
            <a:pPr lvl="0" algn="l"/>
            <a:r>
              <a:rPr lang="tt-RU" sz="2700" dirty="0">
                <a:solidFill>
                  <a:prstClr val="black"/>
                </a:solidFill>
              </a:rPr>
              <a:t> </a:t>
            </a:r>
            <a:r>
              <a:rPr lang="tt-RU" sz="2700" dirty="0" smtClean="0">
                <a:solidFill>
                  <a:prstClr val="black"/>
                </a:solidFill>
              </a:rPr>
              <a:t>                            </a:t>
            </a:r>
          </a:p>
        </p:txBody>
      </p:sp>
      <p:pic>
        <p:nvPicPr>
          <p:cNvPr id="4" name="Объект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552" y="2560318"/>
            <a:ext cx="4981029" cy="27975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Объект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62" r="4889"/>
          <a:stretch/>
        </p:blipFill>
        <p:spPr>
          <a:xfrm>
            <a:off x="6645629" y="3156857"/>
            <a:ext cx="4691651" cy="31103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78527806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48" b="25177"/>
          <a:stretch/>
        </p:blipFill>
        <p:spPr>
          <a:xfrm>
            <a:off x="6443014" y="144322"/>
            <a:ext cx="2698799" cy="24073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Объект 4"/>
          <p:cNvPicPr>
            <a:picLocks noGrp="1" noChangeAspect="1"/>
          </p:cNvPicPr>
          <p:nvPr>
            <p:ph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9840" y="1173632"/>
            <a:ext cx="3263503" cy="43513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Объект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6844" y="1617550"/>
            <a:ext cx="2088553" cy="37099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Объект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3014" y="4422554"/>
            <a:ext cx="2698799" cy="20240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TextBox 9"/>
          <p:cNvSpPr txBox="1"/>
          <p:nvPr/>
        </p:nvSpPr>
        <p:spPr>
          <a:xfrm>
            <a:off x="6731506" y="6236734"/>
            <a:ext cx="4957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t-RU" b="1" dirty="0" smtClean="0"/>
              <a:t>Рәсемнәрдә: Бакча тормышыннан күренешләр</a:t>
            </a:r>
            <a:endParaRPr lang="ru-RU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1186543" y="5590403"/>
            <a:ext cx="45066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b="1" dirty="0" smtClean="0"/>
              <a:t>Рәсемдә: Гараева Ф.Ф., Хамадишина З.И., Шайхайдарова Н.А.</a:t>
            </a:r>
            <a:endParaRPr lang="ru-RU" b="1" dirty="0"/>
          </a:p>
        </p:txBody>
      </p:sp>
      <p:pic>
        <p:nvPicPr>
          <p:cNvPr id="12" name="Объект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43" b="16777"/>
          <a:stretch/>
        </p:blipFill>
        <p:spPr>
          <a:xfrm>
            <a:off x="6731506" y="2522479"/>
            <a:ext cx="2042379" cy="19000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55692518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0306" y="-109386"/>
            <a:ext cx="5314278" cy="2387600"/>
          </a:xfrm>
        </p:spPr>
        <p:txBody>
          <a:bodyPr>
            <a:normAutofit/>
          </a:bodyPr>
          <a:lstStyle/>
          <a:p>
            <a:r>
              <a:rPr lang="tt-RU" sz="5400" dirty="0" smtClean="0"/>
              <a:t>Нәтиҗәләре-без</a:t>
            </a:r>
            <a:endParaRPr lang="ru-RU" sz="5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539752" y="213381"/>
            <a:ext cx="4708161" cy="1655762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Бәйрәмсез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бик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күңелсез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бит —</a:t>
            </a:r>
          </a:p>
          <a:p>
            <a:pPr>
              <a:lnSpc>
                <a:spcPct val="100000"/>
              </a:lnSpc>
            </a:pP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Күңелсездер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сезгә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дә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>
              <a:lnSpc>
                <a:spcPct val="100000"/>
              </a:lnSpc>
            </a:pP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Бәйрәмнәр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кирәк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безгә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дә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,</a:t>
            </a:r>
          </a:p>
          <a:p>
            <a:pPr>
              <a:lnSpc>
                <a:spcPct val="100000"/>
              </a:lnSpc>
            </a:pP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Бәйрәмнәр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кирәк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сезгә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дә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,</a:t>
            </a:r>
          </a:p>
          <a:p>
            <a:pPr>
              <a:lnSpc>
                <a:spcPct val="100000"/>
              </a:lnSpc>
            </a:pP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Кирәк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һәммәбезгә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дә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!</a:t>
            </a:r>
          </a:p>
          <a:p>
            <a:pPr>
              <a:lnSpc>
                <a:spcPct val="100000"/>
              </a:lnSpc>
            </a:pP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Бәйрәмнәр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кирәк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әтигә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,</a:t>
            </a:r>
          </a:p>
          <a:p>
            <a:pPr>
              <a:lnSpc>
                <a:spcPct val="100000"/>
              </a:lnSpc>
            </a:pP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Бәйрәмнәр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кирәк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әнигә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,</a:t>
            </a:r>
          </a:p>
          <a:p>
            <a:pPr>
              <a:lnSpc>
                <a:spcPct val="100000"/>
              </a:lnSpc>
            </a:pP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Бабай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белән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әбигә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!</a:t>
            </a:r>
          </a:p>
          <a:p>
            <a:pPr>
              <a:lnSpc>
                <a:spcPct val="100000"/>
              </a:lnSpc>
            </a:pP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Бәйрәмнәр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бездә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җитәрлек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>
              <a:lnSpc>
                <a:spcPct val="100000"/>
              </a:lnSpc>
            </a:pP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Үзе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бәйрәм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—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балачак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!</a:t>
            </a:r>
          </a:p>
          <a:p>
            <a:pPr>
              <a:lnSpc>
                <a:spcPct val="100000"/>
              </a:lnSpc>
            </a:pP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Балачакның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шат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җырлары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,</a:t>
            </a:r>
          </a:p>
          <a:p>
            <a:pPr>
              <a:lnSpc>
                <a:spcPct val="100000"/>
              </a:lnSpc>
            </a:pP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Балачакның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шат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еллары</a:t>
            </a:r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lnSpc>
                <a:spcPct val="100000"/>
              </a:lnSpc>
            </a:pP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Мәңге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истә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калачак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!</a:t>
            </a:r>
          </a:p>
          <a:p>
            <a:pPr>
              <a:lnSpc>
                <a:spcPct val="100000"/>
              </a:lnSpc>
            </a:pP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Бәйрәмнәр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бик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күп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болай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да,</a:t>
            </a:r>
          </a:p>
          <a:p>
            <a:pPr>
              <a:lnSpc>
                <a:spcPct val="100000"/>
              </a:lnSpc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Ә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шулай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да, ә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шулай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да</a:t>
            </a:r>
          </a:p>
          <a:p>
            <a:pPr>
              <a:lnSpc>
                <a:spcPct val="100000"/>
              </a:lnSpc>
            </a:pPr>
            <a:r>
              <a:rPr lang="ru-RU" sz="1600" b="1" dirty="0" err="1">
                <a:solidFill>
                  <a:srgbClr val="FF0000"/>
                </a:solidFill>
              </a:rPr>
              <a:t>Иң</a:t>
            </a:r>
            <a:r>
              <a:rPr lang="ru-RU" sz="1600" b="1" dirty="0">
                <a:solidFill>
                  <a:srgbClr val="FF0000"/>
                </a:solidFill>
              </a:rPr>
              <a:t> </a:t>
            </a:r>
            <a:r>
              <a:rPr lang="ru-RU" sz="1600" b="1" dirty="0" err="1">
                <a:solidFill>
                  <a:srgbClr val="FF0000"/>
                </a:solidFill>
              </a:rPr>
              <a:t>шәп</a:t>
            </a:r>
            <a:r>
              <a:rPr lang="ru-RU" sz="1600" b="1" dirty="0">
                <a:solidFill>
                  <a:srgbClr val="FF0000"/>
                </a:solidFill>
              </a:rPr>
              <a:t> </a:t>
            </a:r>
            <a:r>
              <a:rPr lang="ru-RU" sz="1600" b="1" dirty="0" err="1">
                <a:solidFill>
                  <a:srgbClr val="FF0000"/>
                </a:solidFill>
              </a:rPr>
              <a:t>бәйрәм</a:t>
            </a:r>
            <a:r>
              <a:rPr lang="ru-RU" sz="1600" b="1" dirty="0">
                <a:solidFill>
                  <a:srgbClr val="FF0000"/>
                </a:solidFill>
              </a:rPr>
              <a:t> — </a:t>
            </a:r>
            <a:r>
              <a:rPr lang="ru-RU" sz="1600" b="1" dirty="0" err="1">
                <a:solidFill>
                  <a:srgbClr val="FF0000"/>
                </a:solidFill>
              </a:rPr>
              <a:t>балачак</a:t>
            </a:r>
            <a:r>
              <a:rPr lang="ru-RU" sz="1600" b="1" dirty="0">
                <a:solidFill>
                  <a:srgbClr val="FF0000"/>
                </a:solidFill>
              </a:rPr>
              <a:t>!</a:t>
            </a:r>
          </a:p>
          <a:p>
            <a:endParaRPr lang="ru-RU" dirty="0"/>
          </a:p>
        </p:txBody>
      </p:sp>
      <p:pic>
        <p:nvPicPr>
          <p:cNvPr id="3074" name="Picture 2" descr="E:\Голнара\Безымянный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5" t="8229" r="5748" b="8367"/>
          <a:stretch/>
        </p:blipFill>
        <p:spPr bwMode="auto">
          <a:xfrm>
            <a:off x="806825" y="2850776"/>
            <a:ext cx="4766482" cy="253880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80928681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2" r="26371"/>
          <a:stretch/>
        </p:blipFill>
        <p:spPr>
          <a:xfrm rot="4982719">
            <a:off x="1105062" y="-613880"/>
            <a:ext cx="2958596" cy="4725836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1" r="27498"/>
          <a:stretch/>
        </p:blipFill>
        <p:spPr>
          <a:xfrm rot="5597183">
            <a:off x="7608094" y="-937068"/>
            <a:ext cx="3271124" cy="5433621"/>
          </a:xfrm>
        </p:spPr>
      </p:pic>
      <p:pic>
        <p:nvPicPr>
          <p:cNvPr id="7" name="Объект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982719">
            <a:off x="535204" y="2913314"/>
            <a:ext cx="3840065" cy="3840065"/>
          </a:xfrm>
          <a:prstGeom prst="rect">
            <a:avLst/>
          </a:prstGeom>
        </p:spPr>
      </p:pic>
      <p:pic>
        <p:nvPicPr>
          <p:cNvPr id="8" name="Объект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204555">
            <a:off x="7888766" y="2847208"/>
            <a:ext cx="4209127" cy="3722172"/>
          </a:xfrm>
          <a:prstGeom prst="rect">
            <a:avLst/>
          </a:prstGeom>
        </p:spPr>
      </p:pic>
      <p:pic>
        <p:nvPicPr>
          <p:cNvPr id="9" name="Объект 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" t="11524" r="4616" b="13154"/>
          <a:stretch/>
        </p:blipFill>
        <p:spPr>
          <a:xfrm>
            <a:off x="4079777" y="2420888"/>
            <a:ext cx="3995609" cy="4358846"/>
          </a:xfrm>
          <a:prstGeom prst="rect">
            <a:avLst/>
          </a:prstGeom>
        </p:spPr>
      </p:pic>
      <p:pic>
        <p:nvPicPr>
          <p:cNvPr id="10" name="Объект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786647" y="-560033"/>
            <a:ext cx="2009577" cy="3569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24270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7" r="31785"/>
          <a:stretch/>
        </p:blipFill>
        <p:spPr>
          <a:xfrm rot="4489292">
            <a:off x="1755508" y="-787849"/>
            <a:ext cx="2880322" cy="5528721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62" r="32529"/>
          <a:stretch/>
        </p:blipFill>
        <p:spPr>
          <a:xfrm rot="5782484">
            <a:off x="7270953" y="-906972"/>
            <a:ext cx="3161286" cy="5574640"/>
          </a:xfrm>
        </p:spPr>
      </p:pic>
      <p:pic>
        <p:nvPicPr>
          <p:cNvPr id="7" name="Объект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67565">
            <a:off x="201501" y="3573633"/>
            <a:ext cx="5092003" cy="2864251"/>
          </a:xfrm>
          <a:prstGeom prst="rect">
            <a:avLst/>
          </a:prstGeom>
        </p:spPr>
      </p:pic>
      <p:pic>
        <p:nvPicPr>
          <p:cNvPr id="8" name="Объект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27696">
            <a:off x="7086125" y="3559710"/>
            <a:ext cx="5203731" cy="2927098"/>
          </a:xfrm>
          <a:prstGeom prst="rect">
            <a:avLst/>
          </a:prstGeom>
        </p:spPr>
      </p:pic>
      <p:pic>
        <p:nvPicPr>
          <p:cNvPr id="9" name="Объект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00" r="7786" b="16490"/>
          <a:stretch/>
        </p:blipFill>
        <p:spPr>
          <a:xfrm>
            <a:off x="4463819" y="2894654"/>
            <a:ext cx="3553696" cy="3903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985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400257" y="188047"/>
            <a:ext cx="2996707" cy="299670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57" r="30689"/>
          <a:stretch/>
        </p:blipFill>
        <p:spPr>
          <a:xfrm rot="5400000">
            <a:off x="4483034" y="-991149"/>
            <a:ext cx="2644194" cy="4626492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6059" y="3521976"/>
            <a:ext cx="6124304" cy="3252565"/>
          </a:xfrm>
        </p:spPr>
      </p:pic>
      <p:pic>
        <p:nvPicPr>
          <p:cNvPr id="7" name="Объект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75" r="5676" b="16592"/>
          <a:stretch/>
        </p:blipFill>
        <p:spPr>
          <a:xfrm>
            <a:off x="239350" y="167424"/>
            <a:ext cx="3081013" cy="3222594"/>
          </a:xfrm>
          <a:prstGeom prst="rect">
            <a:avLst/>
          </a:prstGeom>
        </p:spPr>
      </p:pic>
      <p:pic>
        <p:nvPicPr>
          <p:cNvPr id="8" name="Объект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959427">
            <a:off x="3074683" y="1688130"/>
            <a:ext cx="2996707" cy="2996707"/>
          </a:xfrm>
          <a:prstGeom prst="rect">
            <a:avLst/>
          </a:prstGeom>
        </p:spPr>
      </p:pic>
      <p:pic>
        <p:nvPicPr>
          <p:cNvPr id="9" name="Объект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957718">
            <a:off x="5728449" y="1550209"/>
            <a:ext cx="2996707" cy="2996707"/>
          </a:xfrm>
          <a:prstGeom prst="rect">
            <a:avLst/>
          </a:prstGeom>
        </p:spPr>
      </p:pic>
      <p:pic>
        <p:nvPicPr>
          <p:cNvPr id="10" name="Объект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39352" y="3645026"/>
            <a:ext cx="2996707" cy="2996707"/>
          </a:xfrm>
          <a:prstGeom prst="rect">
            <a:avLst/>
          </a:prstGeom>
        </p:spPr>
      </p:pic>
      <p:pic>
        <p:nvPicPr>
          <p:cNvPr id="12" name="Объект 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049680" y="3715684"/>
            <a:ext cx="3356993" cy="2927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05337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2931" y="2784717"/>
            <a:ext cx="5486400" cy="1143000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1982 </a:t>
            </a:r>
            <a:r>
              <a:rPr lang="ru-RU" sz="3600" dirty="0" err="1" smtClean="0"/>
              <a:t>елның</a:t>
            </a:r>
            <a:r>
              <a:rPr lang="ru-RU" sz="3600" dirty="0" smtClean="0"/>
              <a:t> октябрь </a:t>
            </a:r>
            <a:r>
              <a:rPr lang="ru-RU" sz="3600" dirty="0" err="1" smtClean="0"/>
              <a:t>аенда</a:t>
            </a:r>
            <a:r>
              <a:rPr lang="ru-RU" sz="3600" dirty="0" smtClean="0"/>
              <a:t> </a:t>
            </a:r>
            <a:r>
              <a:rPr lang="ru-RU" sz="3600" dirty="0" err="1" smtClean="0"/>
              <a:t>Баекта</a:t>
            </a:r>
            <a:r>
              <a:rPr lang="ru-RU" sz="3600" dirty="0" smtClean="0"/>
              <a:t> </a:t>
            </a:r>
            <a:r>
              <a:rPr lang="ru-RU" sz="3600" dirty="0" err="1" smtClean="0"/>
              <a:t>балалар</a:t>
            </a:r>
            <a:r>
              <a:rPr lang="ru-RU" sz="3600" dirty="0" smtClean="0"/>
              <a:t> </a:t>
            </a:r>
            <a:r>
              <a:rPr lang="ru-RU" sz="3600" dirty="0" err="1" smtClean="0"/>
              <a:t>бакчасы</a:t>
            </a:r>
            <a:r>
              <a:rPr lang="ru-RU" sz="3600" dirty="0" smtClean="0"/>
              <a:t> </a:t>
            </a:r>
            <a:r>
              <a:rPr lang="ru-RU" sz="3600" dirty="0" err="1" smtClean="0"/>
              <a:t>ачыла</a:t>
            </a:r>
            <a:r>
              <a:rPr lang="ru-RU" sz="3600" dirty="0" smtClean="0"/>
              <a:t>. </a:t>
            </a:r>
            <a:r>
              <a:rPr lang="ru-RU" sz="3600" dirty="0" err="1" smtClean="0"/>
              <a:t>Оештыручысы</a:t>
            </a:r>
            <a:r>
              <a:rPr lang="ru-RU" sz="3600" dirty="0" smtClean="0"/>
              <a:t> «Урал» колхозы </a:t>
            </a:r>
            <a:r>
              <a:rPr lang="ru-RU" sz="3600" dirty="0" err="1" smtClean="0"/>
              <a:t>правлениесы</a:t>
            </a:r>
            <a:r>
              <a:rPr lang="ru-RU" sz="3600" dirty="0" smtClean="0"/>
              <a:t>. «Чулпан» </a:t>
            </a:r>
            <a:r>
              <a:rPr lang="ru-RU" sz="3600" dirty="0" err="1" smtClean="0"/>
              <a:t>балалар</a:t>
            </a:r>
            <a:r>
              <a:rPr lang="ru-RU" sz="3600" dirty="0" smtClean="0"/>
              <a:t> </a:t>
            </a:r>
            <a:r>
              <a:rPr lang="ru-RU" sz="3600" dirty="0" err="1" smtClean="0"/>
              <a:t>бакчасына</a:t>
            </a:r>
            <a:r>
              <a:rPr lang="ru-RU" sz="3600" dirty="0" smtClean="0"/>
              <a:t> 45 бала </a:t>
            </a:r>
            <a:r>
              <a:rPr lang="ru-RU" sz="3600" dirty="0" err="1" smtClean="0"/>
              <a:t>йори</a:t>
            </a:r>
            <a:r>
              <a:rPr lang="ru-RU" sz="3600" dirty="0" smtClean="0"/>
              <a:t> </a:t>
            </a:r>
            <a:r>
              <a:rPr lang="ru-RU" sz="3600" dirty="0" err="1" smtClean="0"/>
              <a:t>башлый</a:t>
            </a:r>
            <a:r>
              <a:rPr lang="ru-RU" sz="3600" dirty="0" smtClean="0"/>
              <a:t>. </a:t>
            </a:r>
            <a:r>
              <a:rPr lang="ru-RU" sz="3600" dirty="0" err="1" smtClean="0"/>
              <a:t>Бакча</a:t>
            </a:r>
            <a:r>
              <a:rPr lang="ru-RU" sz="3600" dirty="0" smtClean="0"/>
              <a:t> </a:t>
            </a:r>
            <a:r>
              <a:rPr lang="tt-RU" sz="3600" dirty="0" smtClean="0"/>
              <a:t>мөдире итеп Шагалиева Сәрия билгеләнә.</a:t>
            </a:r>
            <a:r>
              <a:rPr lang="tt-RU" dirty="0" smtClean="0"/>
              <a:t/>
            </a:r>
            <a:br>
              <a:rPr lang="tt-RU" dirty="0" smtClean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3" t="16654" r="14109" b="15870"/>
          <a:stretch/>
        </p:blipFill>
        <p:spPr>
          <a:xfrm rot="5400000">
            <a:off x="7638805" y="407914"/>
            <a:ext cx="2577751" cy="511831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6368526" y="4635977"/>
            <a:ext cx="53357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b="1" dirty="0" smtClean="0"/>
              <a:t>Чулпан исемендәге балалар бакчасының иң беренче коллективы.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237130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7365" y="2279985"/>
            <a:ext cx="5261548" cy="1325563"/>
          </a:xfrm>
        </p:spPr>
        <p:txBody>
          <a:bodyPr>
            <a:normAutofit fontScale="90000"/>
          </a:bodyPr>
          <a:lstStyle/>
          <a:p>
            <a:r>
              <a:rPr lang="tt-RU" sz="4000" dirty="0" smtClean="0"/>
              <a:t>“Чулпан” исемендәге балалар бакчасының иң беренче коллективы: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27253" y="900467"/>
            <a:ext cx="5261548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i="1" dirty="0" err="1" smtClean="0"/>
              <a:t>Бакча</a:t>
            </a:r>
            <a:r>
              <a:rPr lang="ru-RU" b="1" i="1" dirty="0" smtClean="0"/>
              <a:t> </a:t>
            </a:r>
            <a:r>
              <a:rPr lang="tt-RU" b="1" i="1" dirty="0" smtClean="0"/>
              <a:t>мөдире - Шагалиева Сәрия </a:t>
            </a:r>
          </a:p>
          <a:p>
            <a:pPr marL="0" indent="0">
              <a:buNone/>
            </a:pPr>
            <a:r>
              <a:rPr lang="tt-RU" b="1" i="1" dirty="0" smtClean="0"/>
              <a:t>Тәрбияче- Шакирҗанова Сания</a:t>
            </a:r>
          </a:p>
          <a:p>
            <a:pPr marL="0" indent="0">
              <a:buNone/>
            </a:pPr>
            <a:r>
              <a:rPr lang="tt-RU" b="1" i="1" dirty="0" smtClean="0"/>
              <a:t>Пешекче- Галиева Наилә</a:t>
            </a:r>
          </a:p>
          <a:p>
            <a:pPr marL="0" indent="0">
              <a:buNone/>
            </a:pPr>
            <a:r>
              <a:rPr lang="tt-RU" b="1" i="1" dirty="0" smtClean="0"/>
              <a:t>Пешекче ярдәмчесе – Шакирова Тәхлилә</a:t>
            </a:r>
          </a:p>
          <a:p>
            <a:pPr marL="0" indent="0">
              <a:buNone/>
            </a:pPr>
            <a:r>
              <a:rPr lang="tt-RU" b="1" i="1" dirty="0" smtClean="0"/>
              <a:t>Бала караучы – Гилязетдинова Кәүсәрия</a:t>
            </a:r>
          </a:p>
          <a:p>
            <a:pPr marL="0" indent="0">
              <a:buNone/>
            </a:pPr>
            <a:r>
              <a:rPr lang="tt-RU" b="1" i="1" dirty="0" smtClean="0"/>
              <a:t>Урам себерүче, </a:t>
            </a:r>
            <a:r>
              <a:rPr lang="ru-RU" b="1" i="1" dirty="0" err="1"/>
              <a:t>хуҗалык</a:t>
            </a:r>
            <a:r>
              <a:rPr lang="ru-RU" b="1" i="1" dirty="0"/>
              <a:t> (</a:t>
            </a:r>
            <a:r>
              <a:rPr lang="ru-RU" b="1" i="1" dirty="0" err="1"/>
              <a:t>эшләре</a:t>
            </a:r>
            <a:r>
              <a:rPr lang="ru-RU" b="1" i="1" dirty="0"/>
              <a:t>) </a:t>
            </a:r>
            <a:r>
              <a:rPr lang="ru-RU" b="1" i="1" dirty="0" err="1"/>
              <a:t>мөдире</a:t>
            </a:r>
            <a:r>
              <a:rPr lang="tt-RU" b="1" i="1" dirty="0" smtClean="0"/>
              <a:t> – Рамазанов Радик</a:t>
            </a:r>
          </a:p>
          <a:p>
            <a:pPr marL="0" indent="0">
              <a:buNone/>
            </a:pPr>
            <a:r>
              <a:rPr lang="tt-RU" b="1" i="1" dirty="0" smtClean="0"/>
              <a:t>Кер юучы- Ахтямова Мөнәз</a:t>
            </a:r>
            <a:endParaRPr lang="ru-RU" b="1" i="1" dirty="0" smtClean="0"/>
          </a:p>
          <a:p>
            <a:pPr marL="0" indent="0">
              <a:buNone/>
            </a:pPr>
            <a:r>
              <a:rPr lang="tt-RU" b="1" i="1" dirty="0" smtClean="0"/>
              <a:t>Кочегар- Гарипов Гатуф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1704010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35" b="4996"/>
          <a:stretch/>
        </p:blipFill>
        <p:spPr>
          <a:xfrm>
            <a:off x="1199456" y="836712"/>
            <a:ext cx="3936437" cy="46341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4" t="6535" r="1813"/>
          <a:stretch/>
        </p:blipFill>
        <p:spPr>
          <a:xfrm>
            <a:off x="6451811" y="1513761"/>
            <a:ext cx="5137212" cy="329781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7489372" y="4986049"/>
            <a:ext cx="32699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t-RU" b="1" dirty="0" smtClean="0"/>
              <a:t>1983 ел бакчада дәрес вакыты</a:t>
            </a:r>
            <a:endParaRPr lang="ru-RU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262743" y="5551715"/>
            <a:ext cx="381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b="1" dirty="0" smtClean="0"/>
              <a:t>Рәсемдә: Шакирҗанова Сания балалар белән әңгәмә вакыты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35398097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0397" y="784674"/>
            <a:ext cx="5261548" cy="1325563"/>
          </a:xfrm>
        </p:spPr>
        <p:txBody>
          <a:bodyPr>
            <a:normAutofit fontScale="90000"/>
          </a:bodyPr>
          <a:lstStyle/>
          <a:p>
            <a:r>
              <a:rPr lang="tt-RU" dirty="0" smtClean="0"/>
              <a:t>1982-1984 нче еллар</a:t>
            </a:r>
            <a:br>
              <a:rPr lang="tt-RU" dirty="0" smtClean="0"/>
            </a:br>
            <a:r>
              <a:rPr lang="tt-RU" dirty="0" smtClean="0"/>
              <a:t>Бакча мөдире- Шагалиева Сәрия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24072" y="921983"/>
            <a:ext cx="5261548" cy="435133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tt-RU" b="1" i="1" dirty="0" smtClean="0"/>
              <a:t>Тәрбияче- Шакирҗанова Сания</a:t>
            </a:r>
          </a:p>
          <a:p>
            <a:pPr marL="0" indent="0">
              <a:buNone/>
            </a:pPr>
            <a:r>
              <a:rPr lang="tt-RU" b="1" i="1" dirty="0" smtClean="0"/>
              <a:t>Пешекче- Галиева Наилә</a:t>
            </a:r>
          </a:p>
          <a:p>
            <a:pPr marL="0" indent="0">
              <a:buNone/>
            </a:pPr>
            <a:r>
              <a:rPr lang="tt-RU" b="1" i="1" dirty="0" smtClean="0"/>
              <a:t>Пешекче ярдәмчесе – Шакирова Тәхлилә</a:t>
            </a:r>
          </a:p>
          <a:p>
            <a:pPr marL="0" indent="0">
              <a:buNone/>
            </a:pPr>
            <a:r>
              <a:rPr lang="tt-RU" b="1" i="1" dirty="0" smtClean="0"/>
              <a:t>Бала караучы – Гилязетдинова Кәүсәрия</a:t>
            </a:r>
          </a:p>
          <a:p>
            <a:pPr marL="0" indent="0">
              <a:buNone/>
            </a:pPr>
            <a:r>
              <a:rPr lang="tt-RU" b="1" i="1" dirty="0"/>
              <a:t> </a:t>
            </a:r>
            <a:r>
              <a:rPr lang="tt-RU" b="1" i="1" dirty="0" smtClean="0"/>
              <a:t>                             Шамсевалиеа Гөлсия</a:t>
            </a:r>
          </a:p>
          <a:p>
            <a:pPr marL="0" indent="0">
              <a:buNone/>
            </a:pPr>
            <a:r>
              <a:rPr lang="tt-RU" b="1" i="1" dirty="0" smtClean="0"/>
              <a:t>Урам себерүче, </a:t>
            </a:r>
            <a:r>
              <a:rPr lang="ru-RU" b="1" i="1" dirty="0" err="1"/>
              <a:t>хуҗалык</a:t>
            </a:r>
            <a:r>
              <a:rPr lang="ru-RU" b="1" i="1" dirty="0"/>
              <a:t> (</a:t>
            </a:r>
            <a:r>
              <a:rPr lang="ru-RU" b="1" i="1" dirty="0" err="1"/>
              <a:t>эшләре</a:t>
            </a:r>
            <a:r>
              <a:rPr lang="ru-RU" b="1" i="1" dirty="0"/>
              <a:t>) </a:t>
            </a:r>
            <a:r>
              <a:rPr lang="ru-RU" b="1" i="1" dirty="0" err="1"/>
              <a:t>мөдире</a:t>
            </a:r>
            <a:r>
              <a:rPr lang="tt-RU" b="1" i="1" dirty="0" smtClean="0"/>
              <a:t> – Гафурова Гөлҗүдә</a:t>
            </a:r>
            <a:endParaRPr lang="ru-RU" b="1" i="1" dirty="0" smtClean="0"/>
          </a:p>
          <a:p>
            <a:pPr marL="0" indent="0">
              <a:buNone/>
            </a:pPr>
            <a:r>
              <a:rPr lang="tt-RU" b="1" i="1" dirty="0" smtClean="0"/>
              <a:t>Кер юучы- Ахтямова Мөнәз</a:t>
            </a:r>
          </a:p>
          <a:p>
            <a:pPr marL="0" indent="0">
              <a:buNone/>
            </a:pPr>
            <a:r>
              <a:rPr lang="tt-RU" b="1" i="1" dirty="0" smtClean="0"/>
              <a:t>Кочегар- Гарипов Гатуф</a:t>
            </a:r>
          </a:p>
          <a:p>
            <a:pPr marL="0" indent="0">
              <a:buNone/>
            </a:pPr>
            <a:r>
              <a:rPr lang="tt-RU" b="1" i="1" dirty="0"/>
              <a:t> </a:t>
            </a:r>
            <a:r>
              <a:rPr lang="tt-RU" b="1" i="1" dirty="0" smtClean="0"/>
              <a:t>                 Шагалиева Фәния</a:t>
            </a:r>
          </a:p>
          <a:p>
            <a:pPr marL="0" indent="0">
              <a:buNone/>
            </a:pPr>
            <a:r>
              <a:rPr lang="tt-RU" b="1" i="1" dirty="0"/>
              <a:t> </a:t>
            </a:r>
            <a:r>
              <a:rPr lang="tt-RU" b="1" i="1" dirty="0" smtClean="0"/>
              <a:t>                 Ахтямов Газизҗан</a:t>
            </a:r>
            <a:endParaRPr lang="ru-RU" b="1" i="1" dirty="0" smtClean="0"/>
          </a:p>
          <a:p>
            <a:endParaRPr lang="ru-RU" b="1" i="1" dirty="0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551" y="2472677"/>
            <a:ext cx="4916245" cy="31105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090106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844" y="758732"/>
            <a:ext cx="5688922" cy="1511132"/>
          </a:xfrm>
        </p:spPr>
        <p:txBody>
          <a:bodyPr>
            <a:normAutofit fontScale="90000"/>
          </a:bodyPr>
          <a:lstStyle/>
          <a:p>
            <a:r>
              <a:rPr lang="tt-RU" dirty="0" smtClean="0"/>
              <a:t>1985-1986 нче еллар</a:t>
            </a:r>
            <a:br>
              <a:rPr lang="tt-RU" dirty="0" smtClean="0"/>
            </a:br>
            <a:r>
              <a:rPr lang="tt-RU" dirty="0" smtClean="0"/>
              <a:t>Бакча мөдире- Ардаширова Миләүшә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59526" y="1137136"/>
            <a:ext cx="5261548" cy="4351338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tt-RU" b="1" i="1" dirty="0" smtClean="0"/>
              <a:t>Тәрбияче- Гайсинә Тәнзилә, Бәдретдинова Филиза</a:t>
            </a:r>
          </a:p>
          <a:p>
            <a:pPr marL="0" indent="0">
              <a:buNone/>
            </a:pPr>
            <a:r>
              <a:rPr lang="tt-RU" b="1" i="1" dirty="0" smtClean="0"/>
              <a:t>Пешекче- Исламова Кәүсәрия</a:t>
            </a:r>
          </a:p>
          <a:p>
            <a:pPr marL="0" indent="0">
              <a:buNone/>
            </a:pPr>
            <a:r>
              <a:rPr lang="tt-RU" b="1" i="1" dirty="0" smtClean="0"/>
              <a:t>Пешекче ярдәмчесе – Ганиева Зиля</a:t>
            </a:r>
          </a:p>
          <a:p>
            <a:pPr marL="0" indent="0">
              <a:buNone/>
            </a:pPr>
            <a:r>
              <a:rPr lang="tt-RU" b="1" i="1" dirty="0" smtClean="0"/>
              <a:t>Бала караучы – Шафикова Нурия</a:t>
            </a:r>
          </a:p>
          <a:p>
            <a:pPr marL="0" indent="0">
              <a:buNone/>
            </a:pPr>
            <a:r>
              <a:rPr lang="ru-RU" b="1" i="1" dirty="0" err="1" smtClean="0"/>
              <a:t>Хуҗалык</a:t>
            </a:r>
            <a:r>
              <a:rPr lang="ru-RU" b="1" i="1" dirty="0" smtClean="0"/>
              <a:t> </a:t>
            </a:r>
            <a:r>
              <a:rPr lang="ru-RU" b="1" i="1" dirty="0"/>
              <a:t>(</a:t>
            </a:r>
            <a:r>
              <a:rPr lang="ru-RU" b="1" i="1" dirty="0" err="1"/>
              <a:t>эшләре</a:t>
            </a:r>
            <a:r>
              <a:rPr lang="ru-RU" b="1" i="1" dirty="0"/>
              <a:t>) </a:t>
            </a:r>
            <a:r>
              <a:rPr lang="ru-RU" b="1" i="1" dirty="0" err="1"/>
              <a:t>мөдире</a:t>
            </a:r>
            <a:r>
              <a:rPr lang="tt-RU" b="1" i="1" dirty="0" smtClean="0"/>
              <a:t> – Хорматуллина Сәрия</a:t>
            </a:r>
            <a:endParaRPr lang="ru-RU" b="1" i="1" dirty="0" smtClean="0"/>
          </a:p>
          <a:p>
            <a:pPr marL="0" indent="0">
              <a:buNone/>
            </a:pPr>
            <a:r>
              <a:rPr lang="tt-RU" b="1" i="1" dirty="0" smtClean="0"/>
              <a:t>Кер юучы- Ахтямова Мөнәз</a:t>
            </a:r>
          </a:p>
          <a:p>
            <a:pPr marL="0" indent="0">
              <a:buNone/>
            </a:pPr>
            <a:r>
              <a:rPr lang="tt-RU" b="1" i="1" dirty="0" smtClean="0"/>
              <a:t>Кочегар- Гайнуллин Васил</a:t>
            </a:r>
          </a:p>
          <a:p>
            <a:pPr marL="0" indent="0">
              <a:buNone/>
            </a:pPr>
            <a:r>
              <a:rPr lang="tt-RU" b="1" i="1" dirty="0"/>
              <a:t> </a:t>
            </a:r>
            <a:r>
              <a:rPr lang="tt-RU" b="1" i="1" dirty="0" smtClean="0"/>
              <a:t>                 Мавлиев Марат</a:t>
            </a:r>
          </a:p>
          <a:p>
            <a:pPr marL="0" indent="0">
              <a:buNone/>
            </a:pPr>
            <a:r>
              <a:rPr lang="tt-RU" b="1" i="1" dirty="0"/>
              <a:t> </a:t>
            </a:r>
            <a:r>
              <a:rPr lang="tt-RU" b="1" i="1" dirty="0" smtClean="0"/>
              <a:t>                 Калимуллин Мусахан</a:t>
            </a:r>
            <a:endParaRPr lang="ru-RU" b="1" i="1" dirty="0" smtClean="0"/>
          </a:p>
          <a:p>
            <a:endParaRPr lang="ru-RU" dirty="0"/>
          </a:p>
        </p:txBody>
      </p:sp>
      <p:pic>
        <p:nvPicPr>
          <p:cNvPr id="4" name="Объект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74" t="21866" r="5509" b="12431"/>
          <a:stretch/>
        </p:blipFill>
        <p:spPr>
          <a:xfrm>
            <a:off x="892885" y="2721684"/>
            <a:ext cx="4557465" cy="267762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293280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5196" y="1071889"/>
            <a:ext cx="4525963" cy="45259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Объект 5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29"/>
          <a:stretch/>
        </p:blipFill>
        <p:spPr>
          <a:xfrm rot="10800000">
            <a:off x="860610" y="3435923"/>
            <a:ext cx="4787153" cy="26573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Объект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6" t="10910" r="5822" b="8113"/>
          <a:stretch/>
        </p:blipFill>
        <p:spPr>
          <a:xfrm>
            <a:off x="860611" y="331694"/>
            <a:ext cx="4787153" cy="28507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1774196" y="3113705"/>
            <a:ext cx="36461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t-RU" b="1" dirty="0" smtClean="0"/>
              <a:t>Рәсемдә:  Балалар уен вакытында</a:t>
            </a:r>
            <a:endParaRPr lang="ru-RU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382486" y="6270172"/>
            <a:ext cx="40397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t-RU" b="1" dirty="0" smtClean="0"/>
              <a:t>Рәсемдә:  Пешекче Гафурова Гөлҗүдә</a:t>
            </a:r>
            <a:endParaRPr lang="ru-RU" b="1" dirty="0"/>
          </a:p>
        </p:txBody>
      </p:sp>
      <p:sp>
        <p:nvSpPr>
          <p:cNvPr id="9" name="TextBox 8"/>
          <p:cNvSpPr txBox="1"/>
          <p:nvPr/>
        </p:nvSpPr>
        <p:spPr>
          <a:xfrm>
            <a:off x="7750628" y="5748439"/>
            <a:ext cx="2775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b="1" dirty="0" smtClean="0"/>
              <a:t>Рәсемдә: Өмә вакыты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07298106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63999" y="731856"/>
            <a:ext cx="5263465" cy="1470025"/>
          </a:xfrm>
        </p:spPr>
        <p:txBody>
          <a:bodyPr>
            <a:normAutofit/>
          </a:bodyPr>
          <a:lstStyle/>
          <a:p>
            <a:r>
              <a:rPr lang="tt-RU" sz="3100" dirty="0" smtClean="0"/>
              <a:t>1986-1990 нчы еллар</a:t>
            </a:r>
            <a:r>
              <a:rPr lang="tt-RU" dirty="0" smtClean="0"/>
              <a:t/>
            </a:r>
            <a:br>
              <a:rPr lang="tt-RU" dirty="0" smtClean="0"/>
            </a:br>
            <a:r>
              <a:rPr lang="tt-RU" sz="3100" dirty="0" smtClean="0"/>
              <a:t>Бакча мөдире- Гайсина</a:t>
            </a:r>
            <a:r>
              <a:rPr lang="en-US" sz="3100" dirty="0" smtClean="0"/>
              <a:t> </a:t>
            </a:r>
            <a:r>
              <a:rPr lang="tt-RU" sz="3100" dirty="0" smtClean="0"/>
              <a:t>Тәнзилә</a:t>
            </a:r>
            <a:endParaRPr lang="ru-RU" sz="31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357770" y="794741"/>
            <a:ext cx="4959276" cy="3649960"/>
          </a:xfrm>
        </p:spPr>
        <p:txBody>
          <a:bodyPr>
            <a:normAutofit fontScale="25000" lnSpcReduction="20000"/>
          </a:bodyPr>
          <a:lstStyle/>
          <a:p>
            <a:pPr lvl="0" algn="l"/>
            <a:r>
              <a:rPr lang="tt-RU" sz="7200" b="1" i="1" dirty="0">
                <a:solidFill>
                  <a:prstClr val="black"/>
                </a:solidFill>
              </a:rPr>
              <a:t>Тәрбияче- </a:t>
            </a:r>
            <a:r>
              <a:rPr lang="tt-RU" sz="7200" b="1" i="1" dirty="0" smtClean="0">
                <a:solidFill>
                  <a:prstClr val="black"/>
                </a:solidFill>
              </a:rPr>
              <a:t>Валиева Бирүзә</a:t>
            </a:r>
          </a:p>
          <a:p>
            <a:pPr lvl="0" algn="l"/>
            <a:r>
              <a:rPr lang="tt-RU" sz="7200" b="1" i="1" dirty="0">
                <a:solidFill>
                  <a:prstClr val="black"/>
                </a:solidFill>
              </a:rPr>
              <a:t> </a:t>
            </a:r>
            <a:r>
              <a:rPr lang="tt-RU" sz="7200" b="1" i="1" dirty="0" smtClean="0">
                <a:solidFill>
                  <a:prstClr val="black"/>
                </a:solidFill>
              </a:rPr>
              <a:t>                    Латыпова Фелиза</a:t>
            </a:r>
            <a:endParaRPr lang="tt-RU" sz="7200" b="1" i="1" dirty="0">
              <a:solidFill>
                <a:prstClr val="black"/>
              </a:solidFill>
            </a:endParaRPr>
          </a:p>
          <a:p>
            <a:pPr lvl="0" algn="l"/>
            <a:r>
              <a:rPr lang="tt-RU" sz="7200" b="1" i="1" dirty="0">
                <a:solidFill>
                  <a:prstClr val="black"/>
                </a:solidFill>
              </a:rPr>
              <a:t>Пешекче- </a:t>
            </a:r>
            <a:r>
              <a:rPr lang="tt-RU" sz="7200" b="1" i="1" dirty="0" smtClean="0">
                <a:solidFill>
                  <a:prstClr val="black"/>
                </a:solidFill>
              </a:rPr>
              <a:t>Гафурова Гөлҗүдә</a:t>
            </a:r>
          </a:p>
          <a:p>
            <a:pPr lvl="0" algn="l"/>
            <a:r>
              <a:rPr lang="tt-RU" sz="7200" b="1" i="1" dirty="0">
                <a:solidFill>
                  <a:prstClr val="black"/>
                </a:solidFill>
              </a:rPr>
              <a:t> </a:t>
            </a:r>
            <a:r>
              <a:rPr lang="tt-RU" sz="7200" b="1" i="1" dirty="0" smtClean="0">
                <a:solidFill>
                  <a:prstClr val="black"/>
                </a:solidFill>
              </a:rPr>
              <a:t>                  Шарафутдинова Рәзинә</a:t>
            </a:r>
          </a:p>
          <a:p>
            <a:pPr lvl="0" algn="l"/>
            <a:r>
              <a:rPr lang="tt-RU" sz="7200" b="1" i="1" dirty="0">
                <a:solidFill>
                  <a:prstClr val="black"/>
                </a:solidFill>
              </a:rPr>
              <a:t> </a:t>
            </a:r>
            <a:r>
              <a:rPr lang="tt-RU" sz="7200" b="1" i="1" dirty="0" smtClean="0">
                <a:solidFill>
                  <a:prstClr val="black"/>
                </a:solidFill>
              </a:rPr>
              <a:t>                   Закирова  Фәния</a:t>
            </a:r>
            <a:endParaRPr lang="tt-RU" sz="7200" b="1" i="1" dirty="0">
              <a:solidFill>
                <a:prstClr val="black"/>
              </a:solidFill>
            </a:endParaRPr>
          </a:p>
          <a:p>
            <a:pPr lvl="0" algn="l"/>
            <a:r>
              <a:rPr lang="tt-RU" sz="7200" b="1" i="1" dirty="0">
                <a:solidFill>
                  <a:prstClr val="black"/>
                </a:solidFill>
              </a:rPr>
              <a:t>Пешекче ярдәмчесе – Ганиева </a:t>
            </a:r>
            <a:r>
              <a:rPr lang="tt-RU" sz="7200" b="1" i="1" dirty="0" smtClean="0">
                <a:solidFill>
                  <a:prstClr val="black"/>
                </a:solidFill>
              </a:rPr>
              <a:t>Зиля</a:t>
            </a:r>
          </a:p>
          <a:p>
            <a:pPr lvl="0" algn="l"/>
            <a:r>
              <a:rPr lang="tt-RU" sz="7200" b="1" i="1" dirty="0">
                <a:solidFill>
                  <a:prstClr val="black"/>
                </a:solidFill>
              </a:rPr>
              <a:t> </a:t>
            </a:r>
            <a:r>
              <a:rPr lang="tt-RU" sz="7200" b="1" i="1" dirty="0" smtClean="0">
                <a:solidFill>
                  <a:prstClr val="black"/>
                </a:solidFill>
              </a:rPr>
              <a:t>                                        Саетова Җәүһәр</a:t>
            </a:r>
            <a:endParaRPr lang="tt-RU" sz="7200" b="1" i="1" dirty="0">
              <a:solidFill>
                <a:prstClr val="black"/>
              </a:solidFill>
            </a:endParaRPr>
          </a:p>
          <a:p>
            <a:pPr lvl="0" algn="l"/>
            <a:r>
              <a:rPr lang="tt-RU" sz="7200" b="1" i="1" dirty="0">
                <a:solidFill>
                  <a:prstClr val="black"/>
                </a:solidFill>
              </a:rPr>
              <a:t>Бала караучы – </a:t>
            </a:r>
            <a:r>
              <a:rPr lang="tt-RU" sz="7200" b="1" i="1" dirty="0" smtClean="0">
                <a:solidFill>
                  <a:prstClr val="black"/>
                </a:solidFill>
              </a:rPr>
              <a:t>Ахтямова Мөнәз</a:t>
            </a:r>
          </a:p>
          <a:p>
            <a:pPr lvl="0" algn="l"/>
            <a:r>
              <a:rPr lang="tt-RU" sz="7200" b="1" i="1" dirty="0">
                <a:solidFill>
                  <a:prstClr val="black"/>
                </a:solidFill>
              </a:rPr>
              <a:t> </a:t>
            </a:r>
            <a:r>
              <a:rPr lang="tt-RU" sz="7200" b="1" i="1" dirty="0" smtClean="0">
                <a:solidFill>
                  <a:prstClr val="black"/>
                </a:solidFill>
              </a:rPr>
              <a:t>                             Шарафутдинова Халисә</a:t>
            </a:r>
          </a:p>
          <a:p>
            <a:pPr lvl="0" algn="l"/>
            <a:r>
              <a:rPr lang="tt-RU" sz="7200" b="1" i="1" dirty="0">
                <a:solidFill>
                  <a:prstClr val="black"/>
                </a:solidFill>
              </a:rPr>
              <a:t> </a:t>
            </a:r>
            <a:r>
              <a:rPr lang="tt-RU" sz="7200" b="1" i="1" dirty="0" smtClean="0">
                <a:solidFill>
                  <a:prstClr val="black"/>
                </a:solidFill>
              </a:rPr>
              <a:t>                              Шамсевалиева Г.</a:t>
            </a:r>
          </a:p>
          <a:p>
            <a:pPr lvl="0" algn="l"/>
            <a:r>
              <a:rPr lang="tt-RU" sz="7200" b="1" i="1" dirty="0">
                <a:solidFill>
                  <a:prstClr val="black"/>
                </a:solidFill>
              </a:rPr>
              <a:t> </a:t>
            </a:r>
            <a:r>
              <a:rPr lang="tt-RU" sz="7200" b="1" i="1" dirty="0" smtClean="0">
                <a:solidFill>
                  <a:prstClr val="black"/>
                </a:solidFill>
              </a:rPr>
              <a:t>                              Мавлиева Мөгәллимә</a:t>
            </a:r>
            <a:endParaRPr lang="tt-RU" sz="7200" b="1" i="1" dirty="0">
              <a:solidFill>
                <a:prstClr val="black"/>
              </a:solidFill>
            </a:endParaRPr>
          </a:p>
          <a:p>
            <a:pPr lvl="0" algn="l"/>
            <a:r>
              <a:rPr lang="ru-RU" sz="7200" b="1" i="1" dirty="0" err="1">
                <a:solidFill>
                  <a:prstClr val="black"/>
                </a:solidFill>
              </a:rPr>
              <a:t>Хуҗалык</a:t>
            </a:r>
            <a:r>
              <a:rPr lang="ru-RU" sz="7200" b="1" i="1" dirty="0">
                <a:solidFill>
                  <a:prstClr val="black"/>
                </a:solidFill>
              </a:rPr>
              <a:t> (</a:t>
            </a:r>
            <a:r>
              <a:rPr lang="ru-RU" sz="7200" b="1" i="1" dirty="0" err="1">
                <a:solidFill>
                  <a:prstClr val="black"/>
                </a:solidFill>
              </a:rPr>
              <a:t>эшләре</a:t>
            </a:r>
            <a:r>
              <a:rPr lang="ru-RU" sz="7200" b="1" i="1" dirty="0">
                <a:solidFill>
                  <a:prstClr val="black"/>
                </a:solidFill>
              </a:rPr>
              <a:t>) </a:t>
            </a:r>
            <a:r>
              <a:rPr lang="ru-RU" sz="7200" b="1" i="1" dirty="0" err="1">
                <a:solidFill>
                  <a:prstClr val="black"/>
                </a:solidFill>
              </a:rPr>
              <a:t>мөдире</a:t>
            </a:r>
            <a:r>
              <a:rPr lang="tt-RU" sz="7200" b="1" i="1" dirty="0">
                <a:solidFill>
                  <a:prstClr val="black"/>
                </a:solidFill>
              </a:rPr>
              <a:t> – Хорматуллина </a:t>
            </a:r>
            <a:r>
              <a:rPr lang="tt-RU" sz="7200" b="1" i="1" dirty="0" smtClean="0">
                <a:solidFill>
                  <a:prstClr val="black"/>
                </a:solidFill>
              </a:rPr>
              <a:t>                 Сәрия</a:t>
            </a:r>
            <a:endParaRPr lang="ru-RU" sz="7200" b="1" i="1" dirty="0">
              <a:solidFill>
                <a:prstClr val="black"/>
              </a:solidFill>
            </a:endParaRPr>
          </a:p>
          <a:p>
            <a:pPr lvl="0" algn="l"/>
            <a:r>
              <a:rPr lang="tt-RU" sz="7200" b="1" i="1" dirty="0">
                <a:solidFill>
                  <a:prstClr val="black"/>
                </a:solidFill>
              </a:rPr>
              <a:t>Кер юучы- Ахтямова </a:t>
            </a:r>
            <a:r>
              <a:rPr lang="tt-RU" sz="7200" b="1" i="1" dirty="0" smtClean="0">
                <a:solidFill>
                  <a:prstClr val="black"/>
                </a:solidFill>
              </a:rPr>
              <a:t>Мөнәз</a:t>
            </a:r>
          </a:p>
          <a:p>
            <a:pPr lvl="0" algn="l"/>
            <a:r>
              <a:rPr lang="tt-RU" sz="7200" b="1" i="1" dirty="0">
                <a:solidFill>
                  <a:prstClr val="black"/>
                </a:solidFill>
              </a:rPr>
              <a:t> </a:t>
            </a:r>
            <a:r>
              <a:rPr lang="tt-RU" sz="7200" b="1" i="1" dirty="0" smtClean="0">
                <a:solidFill>
                  <a:prstClr val="black"/>
                </a:solidFill>
              </a:rPr>
              <a:t>                    Ардаширова Тәхия</a:t>
            </a:r>
            <a:endParaRPr lang="tt-RU" sz="7200" b="1" i="1" dirty="0">
              <a:solidFill>
                <a:prstClr val="black"/>
              </a:solidFill>
            </a:endParaRPr>
          </a:p>
          <a:p>
            <a:pPr lvl="0" algn="l"/>
            <a:r>
              <a:rPr lang="tt-RU" sz="7200" b="1" i="1" dirty="0">
                <a:solidFill>
                  <a:prstClr val="black"/>
                </a:solidFill>
              </a:rPr>
              <a:t>Кочегар- </a:t>
            </a:r>
            <a:r>
              <a:rPr lang="tt-RU" sz="7200" b="1" i="1" dirty="0" smtClean="0">
                <a:solidFill>
                  <a:prstClr val="black"/>
                </a:solidFill>
              </a:rPr>
              <a:t>Миргазыянов Наил</a:t>
            </a:r>
            <a:endParaRPr lang="tt-RU" sz="7200" b="1" i="1" dirty="0">
              <a:solidFill>
                <a:prstClr val="black"/>
              </a:solidFill>
            </a:endParaRPr>
          </a:p>
          <a:p>
            <a:pPr lvl="0" algn="l"/>
            <a:r>
              <a:rPr lang="tt-RU" sz="7200" b="1" i="1" dirty="0">
                <a:solidFill>
                  <a:prstClr val="black"/>
                </a:solidFill>
              </a:rPr>
              <a:t>                  </a:t>
            </a:r>
            <a:r>
              <a:rPr lang="tt-RU" sz="7200" b="1" i="1" dirty="0" smtClean="0">
                <a:solidFill>
                  <a:prstClr val="black"/>
                </a:solidFill>
              </a:rPr>
              <a:t>Латыйпов Гилемзян</a:t>
            </a:r>
            <a:endParaRPr lang="tt-RU" sz="7200" b="1" i="1" dirty="0">
              <a:solidFill>
                <a:prstClr val="black"/>
              </a:solidFill>
            </a:endParaRPr>
          </a:p>
          <a:p>
            <a:pPr lvl="0" algn="l"/>
            <a:r>
              <a:rPr lang="tt-RU" sz="7200" b="1" i="1" dirty="0">
                <a:solidFill>
                  <a:prstClr val="black"/>
                </a:solidFill>
              </a:rPr>
              <a:t>                  </a:t>
            </a:r>
            <a:r>
              <a:rPr lang="tt-RU" sz="7200" b="1" i="1" dirty="0" smtClean="0">
                <a:solidFill>
                  <a:prstClr val="black"/>
                </a:solidFill>
              </a:rPr>
              <a:t>Хөрмәтуллин Ришат</a:t>
            </a:r>
            <a:endParaRPr lang="ru-RU" sz="7200" b="1" i="1" dirty="0">
              <a:solidFill>
                <a:prstClr val="black"/>
              </a:solidFill>
            </a:endParaRPr>
          </a:p>
          <a:p>
            <a:endParaRPr lang="ru-RU" dirty="0"/>
          </a:p>
        </p:txBody>
      </p:sp>
      <p:pic>
        <p:nvPicPr>
          <p:cNvPr id="4" name="Объект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14" b="23625"/>
          <a:stretch/>
        </p:blipFill>
        <p:spPr>
          <a:xfrm>
            <a:off x="1357255" y="4332514"/>
            <a:ext cx="3518964" cy="20643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Объект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150329" y="1475995"/>
            <a:ext cx="1963674" cy="34881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83579682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истание 9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листание 9" id="{2DC4AFA2-EC7B-4ECF-9292-7D13C5F70B7F}" vid="{4DE799E5-B6E9-4D9C-AE05-7D68CE2E8B7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листание 9</Template>
  <TotalTime>543</TotalTime>
  <Words>719</Words>
  <Application>Microsoft Office PowerPoint</Application>
  <PresentationFormat>Произвольный</PresentationFormat>
  <Paragraphs>150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листание 9</vt:lpstr>
      <vt:lpstr>Татарстан Республикасы Мөслим районы Баек төп гомуми белем бирү мәктәбенең мәктәпкәчә яшьтәгеләр төркеме    Баек авылы «Чулпан» балалар бакчасы үткәне, бүгенгесе, киләчәге...    Төзеделәр:  Шайхайдарова Н.А.           Гараева Ф.Ф.    2020 ел</vt:lpstr>
      <vt:lpstr>Презентация PowerPoint</vt:lpstr>
      <vt:lpstr>1982 елның октябрь аенда Баекта балалар бакчасы ачыла. Оештыручысы «Урал» колхозы правлениесы. «Чулпан» балалар бакчасына 45 бала йори башлый. Бакча мөдире итеп Шагалиева Сәрия билгеләнә. </vt:lpstr>
      <vt:lpstr>“Чулпан” исемендәге балалар бакчасының иң беренче коллективы: </vt:lpstr>
      <vt:lpstr>Презентация PowerPoint</vt:lpstr>
      <vt:lpstr>1982-1984 нче еллар Бакча мөдире- Шагалиева Сәрия</vt:lpstr>
      <vt:lpstr>1985-1986 нче еллар Бакча мөдире- Ардаширова Миләүшә</vt:lpstr>
      <vt:lpstr>Презентация PowerPoint</vt:lpstr>
      <vt:lpstr>1986-1990 нчы еллар Бакча мөдире- Гайсина Тәнзилә</vt:lpstr>
      <vt:lpstr>1991-1994 нчы еллар Бакча мөдире- Сахипгараева Рәмзия</vt:lpstr>
      <vt:lpstr>Презентация PowerPoint</vt:lpstr>
      <vt:lpstr>1995-2009 нчы еллар Бакча мөдире -Валиева Бирүзә</vt:lpstr>
      <vt:lpstr>Презентация PowerPoint</vt:lpstr>
      <vt:lpstr>Презентация PowerPoint</vt:lpstr>
      <vt:lpstr>Презентация PowerPoint</vt:lpstr>
      <vt:lpstr>2010-2014 нчы еллар Бакча мөдире-Сахипгараева Фаягөл</vt:lpstr>
      <vt:lpstr>Презентация PowerPoint</vt:lpstr>
      <vt:lpstr> 2015-2018 нчы еллар Бакча мөдирләре- Сахипгараев Айнур, Госсамова Фәридә, Гильметдинова Гөлнара, Шайхайдарова Нурсинә, Асадуллина Гөлнар</vt:lpstr>
      <vt:lpstr>2014 елның 1нче сентябреннән “Чулпан” балалар бакчасы Баек төп гомуми белем бирү мәктәбенә күчеп эшен дәвам итте</vt:lpstr>
      <vt:lpstr>Презентация PowerPoint</vt:lpstr>
      <vt:lpstr>2019 елның сентябреннән “Чулпан” балалар бакчасы мөстәкыйль оешма булып эшләүдән туктады һәм Баек төп гомуми белем бирү мәктәбенең мәктәпкәчә яшьтәгеләр төркеме булып эшләвен дәвам итте</vt:lpstr>
      <vt:lpstr> 2019 ел..... Бакча эшләре буенча директор урынбасары-Шайхайдарова Нурсинә</vt:lpstr>
      <vt:lpstr>Презентация PowerPoint</vt:lpstr>
      <vt:lpstr>Нәтиҗәләре-без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 Windows</cp:lastModifiedBy>
  <cp:revision>40</cp:revision>
  <dcterms:created xsi:type="dcterms:W3CDTF">2016-11-15T09:14:47Z</dcterms:created>
  <dcterms:modified xsi:type="dcterms:W3CDTF">2020-11-05T15:42:04Z</dcterms:modified>
</cp:coreProperties>
</file>